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16"/>
  </p:notesMasterIdLst>
  <p:sldIdLst>
    <p:sldId id="256" r:id="rId3"/>
    <p:sldId id="258" r:id="rId4"/>
    <p:sldId id="334" r:id="rId5"/>
    <p:sldId id="336" r:id="rId6"/>
    <p:sldId id="333" r:id="rId7"/>
    <p:sldId id="346" r:id="rId8"/>
    <p:sldId id="339" r:id="rId9"/>
    <p:sldId id="340" r:id="rId10"/>
    <p:sldId id="342" r:id="rId11"/>
    <p:sldId id="341" r:id="rId12"/>
    <p:sldId id="343" r:id="rId13"/>
    <p:sldId id="344" r:id="rId14"/>
    <p:sldId id="347"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7E60C901-AB6C-4432-A0F5-C965E98B9F1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0" autoAdjust="0"/>
  </p:normalViewPr>
  <p:slideViewPr>
    <p:cSldViewPr snapToGrid="0">
      <p:cViewPr varScale="1">
        <p:scale>
          <a:sx n="145" d="100"/>
          <a:sy n="145" d="100"/>
        </p:scale>
        <p:origin x="54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48910db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71" name="Google Shape;71;g2848910db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eabbdea3d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4eabbdea3d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1" name="Google Shape;931;g14eabbdea3d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5161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eabbdea3d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4eabbdea3d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1" name="Google Shape;931;g14eabbdea3d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1798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eabbdea3d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4eabbdea3d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1" name="Google Shape;931;g14eabbdea3d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401213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eabbdea3d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4eabbdea3d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1" name="Google Shape;931;g14eabbdea3d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178252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801105ebd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28801105ebd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4eabbdea3d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14eabbdea3d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b="1" dirty="0"/>
              <a:t>Mapping Material Stocks and Flows</a:t>
            </a:r>
            <a:r>
              <a:rPr lang="en-US" dirty="0"/>
              <a:t>: GIS enables the visualization of material stocks (like buildings, infrastructure, etc.) across different regions, highlighting areas of high and low accumulation. This spatial mapping is essential for understanding regional material densities and resource distributions, crucial in MFA.</a:t>
            </a:r>
          </a:p>
          <a:p>
            <a:r>
              <a:rPr lang="en-US" b="1" dirty="0"/>
              <a:t>Spatial Allocation of Material Stocks</a:t>
            </a:r>
            <a:r>
              <a:rPr lang="en-US" dirty="0"/>
              <a:t>: GIS allows for the precise allocation of materials across specific locations (e.g., urban vs. rural areas), supporting insights into where resources are most intensively used. This helps identify “hotspots” of material consumption and stock, which is critical for urban mining, resource conservation, and regional planning.</a:t>
            </a:r>
          </a:p>
          <a:p>
            <a:r>
              <a:rPr lang="en-US" b="1" dirty="0"/>
              <a:t>Temporal Analysis and Change Detection</a:t>
            </a:r>
            <a:r>
              <a:rPr lang="en-US" dirty="0"/>
              <a:t>: When paired with time-series data, GIS can show changes in material stocks over time. This feature is particularly useful for tracking construction growth, depletion of natural resources, and infrastructure expansion, providing a clearer picture of material flows in different locations.</a:t>
            </a:r>
          </a:p>
          <a:p>
            <a:r>
              <a:rPr lang="en-US" b="1" dirty="0"/>
              <a:t>Scenario Modeling for Circular Economy Goals</a:t>
            </a:r>
            <a:r>
              <a:rPr lang="en-US" dirty="0"/>
              <a:t>: GIS supports scenario analyses, allowing researchers to predict the effects of interventions (like increased recycling or construction reduction) on material flows. This is useful in testing the impacts of policy measures aimed at increasing circularity within specific regions.</a:t>
            </a:r>
          </a:p>
          <a:p>
            <a:r>
              <a:rPr lang="en-US" b="1" dirty="0"/>
              <a:t>Integration with Socio-Economic Data</a:t>
            </a:r>
            <a:r>
              <a:rPr lang="en-US" dirty="0"/>
              <a:t>: By linking spatial data with demographic, economic, or consumption patterns, GIS enhances the understanding of how factors like population density, economic development, or urbanization drive material accumulation. This helps develop more targeted, data-driven strategies for sustainable resource use.</a:t>
            </a:r>
          </a:p>
        </p:txBody>
      </p:sp>
      <p:sp>
        <p:nvSpPr>
          <p:cNvPr id="940" name="Google Shape;940;g14eabbdea3d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4eabbdea3d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14eabbdea3d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indent="0">
              <a:buNone/>
            </a:pPr>
            <a:endParaRPr lang="en-US" dirty="0"/>
          </a:p>
        </p:txBody>
      </p:sp>
      <p:sp>
        <p:nvSpPr>
          <p:cNvPr id="940" name="Google Shape;940;g14eabbdea3d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0532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eabbdea3d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4eabbdea3d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Flow chart </a:t>
            </a:r>
            <a:r>
              <a:rPr lang="es-MX" dirty="0" err="1"/>
              <a:t>for</a:t>
            </a:r>
            <a:r>
              <a:rPr lang="es-MX" dirty="0"/>
              <a:t> </a:t>
            </a:r>
            <a:r>
              <a:rPr lang="es-MX" dirty="0" err="1"/>
              <a:t>all</a:t>
            </a:r>
            <a:r>
              <a:rPr lang="es-MX" dirty="0"/>
              <a:t> stocks </a:t>
            </a:r>
            <a:r>
              <a:rPr lang="es-MX" dirty="0" err="1"/>
              <a:t>types</a:t>
            </a:r>
            <a:endParaRPr dirty="0"/>
          </a:p>
        </p:txBody>
      </p:sp>
      <p:sp>
        <p:nvSpPr>
          <p:cNvPr id="931" name="Google Shape;931;g14eabbdea3d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4eabbdea3d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14eabbdea3d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indent="0">
              <a:buNone/>
            </a:pPr>
            <a:endParaRPr lang="en-US" dirty="0"/>
          </a:p>
        </p:txBody>
      </p:sp>
      <p:sp>
        <p:nvSpPr>
          <p:cNvPr id="940" name="Google Shape;940;g14eabbdea3d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2971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eabbdea3d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4eabbdea3d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1" name="Google Shape;931;g14eabbdea3d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90891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eabbdea3d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4eabbdea3d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1" name="Google Shape;931;g14eabbdea3d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09138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eabbdea3d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14eabbdea3d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1" name="Google Shape;931;g14eabbdea3d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698343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p:cSld name="1_Diapositive de titre">
    <p:spTree>
      <p:nvGrpSpPr>
        <p:cNvPr id="1" name="Shape 9"/>
        <p:cNvGrpSpPr/>
        <p:nvPr/>
      </p:nvGrpSpPr>
      <p:grpSpPr>
        <a:xfrm>
          <a:off x="0" y="0"/>
          <a:ext cx="0" cy="0"/>
          <a:chOff x="0" y="0"/>
          <a:chExt cx="0" cy="0"/>
        </a:xfrm>
      </p:grpSpPr>
      <p:sp>
        <p:nvSpPr>
          <p:cNvPr id="10" name="Google Shape;10;g2848910db03_0_120"/>
          <p:cNvSpPr>
            <a:spLocks noGrp="1"/>
          </p:cNvSpPr>
          <p:nvPr>
            <p:ph type="pic" idx="2"/>
          </p:nvPr>
        </p:nvSpPr>
        <p:spPr>
          <a:xfrm>
            <a:off x="1331913" y="0"/>
            <a:ext cx="7812000" cy="4948200"/>
          </a:xfrm>
          <a:prstGeom prst="rect">
            <a:avLst/>
          </a:prstGeom>
          <a:noFill/>
          <a:ln>
            <a:noFill/>
          </a:ln>
        </p:spPr>
        <p:txBody>
          <a:bodyPr/>
          <a:lstStyle/>
          <a:p>
            <a:endParaRPr lang="en-US"/>
          </a:p>
        </p:txBody>
      </p:sp>
      <p:sp>
        <p:nvSpPr>
          <p:cNvPr id="11" name="Google Shape;11;g2848910db03_0_120"/>
          <p:cNvSpPr txBox="1">
            <a:spLocks noGrp="1"/>
          </p:cNvSpPr>
          <p:nvPr>
            <p:ph type="ctrTitle"/>
          </p:nvPr>
        </p:nvSpPr>
        <p:spPr>
          <a:xfrm>
            <a:off x="6405563" y="786535"/>
            <a:ext cx="2738400" cy="2338500"/>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3600"/>
              <a:buFont typeface="Libre Franklin"/>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g2848910db03_0_120"/>
          <p:cNvSpPr txBox="1">
            <a:spLocks noGrp="1"/>
          </p:cNvSpPr>
          <p:nvPr>
            <p:ph type="subTitle" idx="1"/>
          </p:nvPr>
        </p:nvSpPr>
        <p:spPr>
          <a:xfrm>
            <a:off x="4576763" y="3124922"/>
            <a:ext cx="1828800" cy="1568400"/>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3" name="Google Shape;13;g2848910db03_0_120"/>
          <p:cNvPicPr preferRelativeResize="0"/>
          <p:nvPr/>
        </p:nvPicPr>
        <p:blipFill rotWithShape="1">
          <a:blip r:embed="rId2">
            <a:alphaModFix/>
          </a:blip>
          <a:srcRect/>
          <a:stretch/>
        </p:blipFill>
        <p:spPr>
          <a:xfrm>
            <a:off x="82647" y="80283"/>
            <a:ext cx="1175300" cy="508655"/>
          </a:xfrm>
          <a:prstGeom prst="rect">
            <a:avLst/>
          </a:prstGeom>
          <a:noFill/>
          <a:ln>
            <a:noFill/>
          </a:ln>
        </p:spPr>
      </p:pic>
      <p:sp>
        <p:nvSpPr>
          <p:cNvPr id="14" name="Google Shape;14;g2848910db03_0_120"/>
          <p:cNvSpPr txBox="1">
            <a:spLocks noGrp="1"/>
          </p:cNvSpPr>
          <p:nvPr>
            <p:ph type="body" idx="3"/>
          </p:nvPr>
        </p:nvSpPr>
        <p:spPr>
          <a:xfrm>
            <a:off x="6400800" y="4683125"/>
            <a:ext cx="1828800" cy="460500"/>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750"/>
              </a:spcBef>
              <a:spcAft>
                <a:spcPts val="0"/>
              </a:spcAft>
              <a:buSzPts val="990"/>
              <a:buNone/>
              <a:defRPr sz="1100"/>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g2848910db03_0_120"/>
          <p:cNvSpPr txBox="1">
            <a:spLocks noGrp="1"/>
          </p:cNvSpPr>
          <p:nvPr>
            <p:ph type="body" idx="4"/>
          </p:nvPr>
        </p:nvSpPr>
        <p:spPr>
          <a:xfrm>
            <a:off x="82550" y="4440264"/>
            <a:ext cx="698400" cy="507900"/>
          </a:xfrm>
          <a:prstGeom prst="rect">
            <a:avLst/>
          </a:prstGeom>
          <a:noFill/>
          <a:ln>
            <a:noFill/>
          </a:ln>
        </p:spPr>
        <p:txBody>
          <a:bodyPr spcFirstLastPara="1" wrap="square" lIns="0" tIns="0" rIns="0" bIns="0" anchor="b" anchorCtr="0">
            <a:noAutofit/>
          </a:bodyPr>
          <a:lstStyle>
            <a:lvl1pPr marL="457200" lvl="0" indent="-268605" algn="l">
              <a:lnSpc>
                <a:spcPct val="90000"/>
              </a:lnSpc>
              <a:spcBef>
                <a:spcPts val="750"/>
              </a:spcBef>
              <a:spcAft>
                <a:spcPts val="0"/>
              </a:spcAft>
              <a:buSzPts val="630"/>
              <a:buFont typeface="Arial"/>
              <a:buChar char="•"/>
              <a:defRPr sz="700" b="1">
                <a:solidFill>
                  <a:schemeClr val="dk1"/>
                </a:solidFill>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3" name="Google Shape;53;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5" name="Google Shape;5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2" name="Google Shape;6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e de titre 1">
  <p:cSld name="Diapositive de titre">
    <p:spTree>
      <p:nvGrpSpPr>
        <p:cNvPr id="1" name="Shape 65"/>
        <p:cNvGrpSpPr/>
        <p:nvPr/>
      </p:nvGrpSpPr>
      <p:grpSpPr>
        <a:xfrm>
          <a:off x="0" y="0"/>
          <a:ext cx="0" cy="0"/>
          <a:chOff x="0" y="0"/>
          <a:chExt cx="0" cy="0"/>
        </a:xfrm>
      </p:grpSpPr>
      <p:sp>
        <p:nvSpPr>
          <p:cNvPr id="66" name="Google Shape;66;g28801105ebd_0_282"/>
          <p:cNvSpPr txBox="1">
            <a:spLocks noGrp="1"/>
          </p:cNvSpPr>
          <p:nvPr>
            <p:ph type="title"/>
          </p:nvPr>
        </p:nvSpPr>
        <p:spPr>
          <a:xfrm>
            <a:off x="1000135" y="2324156"/>
            <a:ext cx="6441000" cy="449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100"/>
              <a:buFont typeface="Impact"/>
              <a:buNone/>
              <a:defRPr sz="2100" b="0" i="0">
                <a:latin typeface="Impact"/>
                <a:ea typeface="Impact"/>
                <a:cs typeface="Impact"/>
                <a:sym typeface="Impac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 name="Google Shape;67;g28801105ebd_0_282"/>
          <p:cNvPicPr preferRelativeResize="0"/>
          <p:nvPr/>
        </p:nvPicPr>
        <p:blipFill rotWithShape="1">
          <a:blip r:embed="rId2">
            <a:alphaModFix/>
          </a:blip>
          <a:srcRect/>
          <a:stretch/>
        </p:blipFill>
        <p:spPr>
          <a:xfrm>
            <a:off x="101600" y="4664227"/>
            <a:ext cx="956072" cy="414097"/>
          </a:xfrm>
          <a:prstGeom prst="rect">
            <a:avLst/>
          </a:prstGeom>
          <a:noFill/>
          <a:ln>
            <a:noFill/>
          </a:ln>
        </p:spPr>
      </p:pic>
      <p:sp>
        <p:nvSpPr>
          <p:cNvPr id="68" name="Google Shape;68;g28801105ebd_0_28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iapositive de titre">
  <p:cSld name="Diapositive de titre">
    <p:spTree>
      <p:nvGrpSpPr>
        <p:cNvPr id="1" name="Shape 19"/>
        <p:cNvGrpSpPr/>
        <p:nvPr/>
      </p:nvGrpSpPr>
      <p:grpSpPr>
        <a:xfrm>
          <a:off x="0" y="0"/>
          <a:ext cx="0" cy="0"/>
          <a:chOff x="0" y="0"/>
          <a:chExt cx="0" cy="0"/>
        </a:xfrm>
      </p:grpSpPr>
      <p:sp>
        <p:nvSpPr>
          <p:cNvPr id="20" name="Google Shape;20;p64"/>
          <p:cNvSpPr>
            <a:spLocks noGrp="1"/>
          </p:cNvSpPr>
          <p:nvPr>
            <p:ph type="pic" idx="2"/>
          </p:nvPr>
        </p:nvSpPr>
        <p:spPr>
          <a:xfrm>
            <a:off x="1331913" y="0"/>
            <a:ext cx="7812087" cy="4948238"/>
          </a:xfrm>
          <a:prstGeom prst="rect">
            <a:avLst/>
          </a:prstGeom>
          <a:noFill/>
          <a:ln>
            <a:noFill/>
          </a:ln>
        </p:spPr>
      </p:sp>
      <p:sp>
        <p:nvSpPr>
          <p:cNvPr id="21" name="Google Shape;21;p64"/>
          <p:cNvSpPr txBox="1">
            <a:spLocks noGrp="1"/>
          </p:cNvSpPr>
          <p:nvPr>
            <p:ph type="ctrTitle"/>
          </p:nvPr>
        </p:nvSpPr>
        <p:spPr>
          <a:xfrm>
            <a:off x="6405563" y="786535"/>
            <a:ext cx="2738437" cy="2338387"/>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3600"/>
              <a:buFont typeface="Libre Franklin"/>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4"/>
          <p:cNvSpPr txBox="1">
            <a:spLocks noGrp="1"/>
          </p:cNvSpPr>
          <p:nvPr>
            <p:ph type="subTitle" idx="1"/>
          </p:nvPr>
        </p:nvSpPr>
        <p:spPr>
          <a:xfrm>
            <a:off x="4576763" y="3124922"/>
            <a:ext cx="1828800" cy="1568450"/>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23" name="Google Shape;23;p64"/>
          <p:cNvPicPr preferRelativeResize="0"/>
          <p:nvPr/>
        </p:nvPicPr>
        <p:blipFill rotWithShape="1">
          <a:blip r:embed="rId2">
            <a:alphaModFix/>
          </a:blip>
          <a:srcRect/>
          <a:stretch/>
        </p:blipFill>
        <p:spPr>
          <a:xfrm>
            <a:off x="82647" y="80283"/>
            <a:ext cx="1175301" cy="508655"/>
          </a:xfrm>
          <a:prstGeom prst="rect">
            <a:avLst/>
          </a:prstGeom>
          <a:noFill/>
          <a:ln>
            <a:noFill/>
          </a:ln>
        </p:spPr>
      </p:pic>
      <p:sp>
        <p:nvSpPr>
          <p:cNvPr id="24" name="Google Shape;24;p64"/>
          <p:cNvSpPr txBox="1">
            <a:spLocks noGrp="1"/>
          </p:cNvSpPr>
          <p:nvPr>
            <p:ph type="body" idx="3"/>
          </p:nvPr>
        </p:nvSpPr>
        <p:spPr>
          <a:xfrm>
            <a:off x="6400800" y="4683125"/>
            <a:ext cx="1828800" cy="460375"/>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750"/>
              </a:spcBef>
              <a:spcAft>
                <a:spcPts val="0"/>
              </a:spcAft>
              <a:buSzPts val="990"/>
              <a:buNone/>
              <a:defRPr sz="1100"/>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64"/>
          <p:cNvSpPr txBox="1">
            <a:spLocks noGrp="1"/>
          </p:cNvSpPr>
          <p:nvPr>
            <p:ph type="body" idx="4"/>
          </p:nvPr>
        </p:nvSpPr>
        <p:spPr>
          <a:xfrm>
            <a:off x="82550" y="4440264"/>
            <a:ext cx="698500" cy="507975"/>
          </a:xfrm>
          <a:prstGeom prst="rect">
            <a:avLst/>
          </a:prstGeom>
          <a:noFill/>
          <a:ln>
            <a:noFill/>
          </a:ln>
        </p:spPr>
        <p:txBody>
          <a:bodyPr spcFirstLastPara="1" wrap="square" lIns="0" tIns="0" rIns="0" bIns="0" anchor="b" anchorCtr="0">
            <a:noAutofit/>
          </a:bodyPr>
          <a:lstStyle>
            <a:lvl1pPr marL="457200" lvl="0" indent="-268605" algn="l">
              <a:lnSpc>
                <a:spcPct val="90000"/>
              </a:lnSpc>
              <a:spcBef>
                <a:spcPts val="750"/>
              </a:spcBef>
              <a:spcAft>
                <a:spcPts val="0"/>
              </a:spcAft>
              <a:buSzPts val="630"/>
              <a:buFont typeface="Arial"/>
              <a:buChar char="•"/>
              <a:defRPr sz="700" b="1">
                <a:solidFill>
                  <a:schemeClr val="dk1"/>
                </a:solidFill>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410141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re et contenu 1">
  <p:cSld name="1_Titre et contenu 1">
    <p:spTree>
      <p:nvGrpSpPr>
        <p:cNvPr id="1" name="Shape 26"/>
        <p:cNvGrpSpPr/>
        <p:nvPr/>
      </p:nvGrpSpPr>
      <p:grpSpPr>
        <a:xfrm>
          <a:off x="0" y="0"/>
          <a:ext cx="0" cy="0"/>
          <a:chOff x="0" y="0"/>
          <a:chExt cx="0" cy="0"/>
        </a:xfrm>
      </p:grpSpPr>
      <p:sp>
        <p:nvSpPr>
          <p:cNvPr id="27" name="Google Shape;27;g162bd500ed4_0_3525"/>
          <p:cNvSpPr txBox="1">
            <a:spLocks noGrp="1"/>
          </p:cNvSpPr>
          <p:nvPr>
            <p:ph type="title"/>
          </p:nvPr>
        </p:nvSpPr>
        <p:spPr>
          <a:xfrm>
            <a:off x="904875" y="131032"/>
            <a:ext cx="3667200" cy="1072800"/>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162bd500ed4_0_3525"/>
          <p:cNvSpPr txBox="1">
            <a:spLocks noGrp="1"/>
          </p:cNvSpPr>
          <p:nvPr>
            <p:ph type="body" idx="1"/>
          </p:nvPr>
        </p:nvSpPr>
        <p:spPr>
          <a:xfrm>
            <a:off x="904875" y="1563711"/>
            <a:ext cx="7647000" cy="2694000"/>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g162bd500ed4_0_3525"/>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36580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0"/>
        <p:cNvGrpSpPr/>
        <p:nvPr/>
      </p:nvGrpSpPr>
      <p:grpSpPr>
        <a:xfrm>
          <a:off x="0" y="0"/>
          <a:ext cx="0" cy="0"/>
          <a:chOff x="0" y="0"/>
          <a:chExt cx="0" cy="0"/>
        </a:xfrm>
      </p:grpSpPr>
      <p:sp>
        <p:nvSpPr>
          <p:cNvPr id="31" name="Google Shape;31;p65"/>
          <p:cNvSpPr txBox="1">
            <a:spLocks noGrp="1"/>
          </p:cNvSpPr>
          <p:nvPr>
            <p:ph type="body" idx="1"/>
          </p:nvPr>
        </p:nvSpPr>
        <p:spPr>
          <a:xfrm>
            <a:off x="891906" y="1563688"/>
            <a:ext cx="7642058"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5"/>
          <p:cNvSpPr txBox="1">
            <a:spLocks noGrp="1"/>
          </p:cNvSpPr>
          <p:nvPr>
            <p:ph type="title"/>
          </p:nvPr>
        </p:nvSpPr>
        <p:spPr>
          <a:xfrm>
            <a:off x="89190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5"/>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780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re de section">
  <p:cSld name="1_Titre de section">
    <p:spTree>
      <p:nvGrpSpPr>
        <p:cNvPr id="1" name="Shape 34"/>
        <p:cNvGrpSpPr/>
        <p:nvPr/>
      </p:nvGrpSpPr>
      <p:grpSpPr>
        <a:xfrm>
          <a:off x="0" y="0"/>
          <a:ext cx="0" cy="0"/>
          <a:chOff x="0" y="0"/>
          <a:chExt cx="0" cy="0"/>
        </a:xfrm>
      </p:grpSpPr>
      <p:sp>
        <p:nvSpPr>
          <p:cNvPr id="35" name="Google Shape;35;p66"/>
          <p:cNvSpPr/>
          <p:nvPr/>
        </p:nvSpPr>
        <p:spPr>
          <a:xfrm>
            <a:off x="4572000" y="0"/>
            <a:ext cx="4572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66"/>
          <p:cNvSpPr txBox="1">
            <a:spLocks noGrp="1"/>
          </p:cNvSpPr>
          <p:nvPr>
            <p:ph type="title"/>
          </p:nvPr>
        </p:nvSpPr>
        <p:spPr>
          <a:xfrm>
            <a:off x="4572000" y="777875"/>
            <a:ext cx="4058920" cy="1793875"/>
          </a:xfrm>
          <a:prstGeom prst="rect">
            <a:avLst/>
          </a:prstGeom>
          <a:no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6"/>
          <p:cNvSpPr txBox="1">
            <a:spLocks noGrp="1"/>
          </p:cNvSpPr>
          <p:nvPr>
            <p:ph type="body" idx="1"/>
          </p:nvPr>
        </p:nvSpPr>
        <p:spPr>
          <a:xfrm>
            <a:off x="4572000" y="2571750"/>
            <a:ext cx="4058920" cy="2156508"/>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750"/>
              </a:spcBef>
              <a:spcAft>
                <a:spcPts val="0"/>
              </a:spcAft>
              <a:buSzPts val="162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918F8F"/>
                </a:solidFill>
              </a:defRPr>
            </a:lvl2pPr>
            <a:lvl3pPr marL="1371600" lvl="2" indent="-228600" algn="l">
              <a:lnSpc>
                <a:spcPct val="90000"/>
              </a:lnSpc>
              <a:spcBef>
                <a:spcPts val="375"/>
              </a:spcBef>
              <a:spcAft>
                <a:spcPts val="0"/>
              </a:spcAft>
              <a:buClr>
                <a:srgbClr val="918F8F"/>
              </a:buClr>
              <a:buSzPts val="1215"/>
              <a:buNone/>
              <a:defRPr sz="1350">
                <a:solidFill>
                  <a:srgbClr val="918F8F"/>
                </a:solidFill>
              </a:defRPr>
            </a:lvl3pPr>
            <a:lvl4pPr marL="1828800" lvl="3" indent="-228600" algn="l">
              <a:lnSpc>
                <a:spcPct val="90000"/>
              </a:lnSpc>
              <a:spcBef>
                <a:spcPts val="375"/>
              </a:spcBef>
              <a:spcAft>
                <a:spcPts val="0"/>
              </a:spcAft>
              <a:buClr>
                <a:srgbClr val="918F8F"/>
              </a:buClr>
              <a:buSzPts val="1200"/>
              <a:buNone/>
              <a:defRPr sz="1200">
                <a:solidFill>
                  <a:srgbClr val="918F8F"/>
                </a:solidFill>
              </a:defRPr>
            </a:lvl4pPr>
            <a:lvl5pPr marL="2286000" lvl="4" indent="-228600" algn="l">
              <a:lnSpc>
                <a:spcPct val="90000"/>
              </a:lnSpc>
              <a:spcBef>
                <a:spcPts val="375"/>
              </a:spcBef>
              <a:spcAft>
                <a:spcPts val="0"/>
              </a:spcAft>
              <a:buClr>
                <a:srgbClr val="918F8F"/>
              </a:buClr>
              <a:buSzPts val="1200"/>
              <a:buNone/>
              <a:defRPr sz="1200">
                <a:solidFill>
                  <a:srgbClr val="918F8F"/>
                </a:solidFill>
              </a:defRPr>
            </a:lvl5pPr>
            <a:lvl6pPr marL="2743200" lvl="5" indent="-228600" algn="l">
              <a:lnSpc>
                <a:spcPct val="90000"/>
              </a:lnSpc>
              <a:spcBef>
                <a:spcPts val="375"/>
              </a:spcBef>
              <a:spcAft>
                <a:spcPts val="0"/>
              </a:spcAft>
              <a:buClr>
                <a:srgbClr val="918F8F"/>
              </a:buClr>
              <a:buSzPts val="1200"/>
              <a:buNone/>
              <a:defRPr sz="1200">
                <a:solidFill>
                  <a:srgbClr val="918F8F"/>
                </a:solidFill>
              </a:defRPr>
            </a:lvl6pPr>
            <a:lvl7pPr marL="3200400" lvl="6" indent="-228600" algn="l">
              <a:lnSpc>
                <a:spcPct val="90000"/>
              </a:lnSpc>
              <a:spcBef>
                <a:spcPts val="375"/>
              </a:spcBef>
              <a:spcAft>
                <a:spcPts val="0"/>
              </a:spcAft>
              <a:buClr>
                <a:srgbClr val="918F8F"/>
              </a:buClr>
              <a:buSzPts val="1200"/>
              <a:buNone/>
              <a:defRPr sz="1200">
                <a:solidFill>
                  <a:srgbClr val="918F8F"/>
                </a:solidFill>
              </a:defRPr>
            </a:lvl7pPr>
            <a:lvl8pPr marL="3657600" lvl="7" indent="-228600" algn="l">
              <a:lnSpc>
                <a:spcPct val="90000"/>
              </a:lnSpc>
              <a:spcBef>
                <a:spcPts val="375"/>
              </a:spcBef>
              <a:spcAft>
                <a:spcPts val="0"/>
              </a:spcAft>
              <a:buClr>
                <a:srgbClr val="918F8F"/>
              </a:buClr>
              <a:buSzPts val="1200"/>
              <a:buNone/>
              <a:defRPr sz="1200">
                <a:solidFill>
                  <a:srgbClr val="918F8F"/>
                </a:solidFill>
              </a:defRPr>
            </a:lvl8pPr>
            <a:lvl9pPr marL="4114800" lvl="8" indent="-228600" algn="l">
              <a:lnSpc>
                <a:spcPct val="90000"/>
              </a:lnSpc>
              <a:spcBef>
                <a:spcPts val="375"/>
              </a:spcBef>
              <a:spcAft>
                <a:spcPts val="0"/>
              </a:spcAft>
              <a:buClr>
                <a:srgbClr val="918F8F"/>
              </a:buClr>
              <a:buSzPts val="1200"/>
              <a:buNone/>
              <a:defRPr sz="1200">
                <a:solidFill>
                  <a:srgbClr val="918F8F"/>
                </a:solidFill>
              </a:defRPr>
            </a:lvl9pPr>
          </a:lstStyle>
          <a:p>
            <a:endParaRPr/>
          </a:p>
        </p:txBody>
      </p:sp>
      <p:sp>
        <p:nvSpPr>
          <p:cNvPr id="38" name="Google Shape;38;p66"/>
          <p:cNvSpPr>
            <a:spLocks noGrp="1"/>
          </p:cNvSpPr>
          <p:nvPr>
            <p:ph type="pic" idx="2"/>
          </p:nvPr>
        </p:nvSpPr>
        <p:spPr>
          <a:xfrm>
            <a:off x="904875" y="0"/>
            <a:ext cx="3667125" cy="5143500"/>
          </a:xfrm>
          <a:prstGeom prst="rect">
            <a:avLst/>
          </a:prstGeom>
          <a:noFill/>
          <a:ln>
            <a:noFill/>
          </a:ln>
        </p:spPr>
      </p:sp>
      <p:sp>
        <p:nvSpPr>
          <p:cNvPr id="39" name="Google Shape;39;p66"/>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800"/>
              <a:buFont typeface="Arial Narrow"/>
              <a:buNone/>
              <a:defRPr sz="800" b="0"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Google Shape;40;p66"/>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16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6"/>
        <p:cNvGrpSpPr/>
        <p:nvPr/>
      </p:nvGrpSpPr>
      <p:grpSpPr>
        <a:xfrm>
          <a:off x="0" y="0"/>
          <a:ext cx="0" cy="0"/>
          <a:chOff x="0" y="0"/>
          <a:chExt cx="0" cy="0"/>
        </a:xfrm>
      </p:grpSpPr>
      <p:sp>
        <p:nvSpPr>
          <p:cNvPr id="17" name="Google Shape;17;g28801105ebd_0_286"/>
          <p:cNvSpPr/>
          <p:nvPr/>
        </p:nvSpPr>
        <p:spPr>
          <a:xfrm>
            <a:off x="-6348" y="567074"/>
            <a:ext cx="9159900" cy="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Arial Narrow"/>
              <a:ea typeface="Arial Narrow"/>
              <a:cs typeface="Arial Narrow"/>
              <a:sym typeface="Arial Narrow"/>
            </a:endParaRPr>
          </a:p>
        </p:txBody>
      </p:sp>
      <p:sp>
        <p:nvSpPr>
          <p:cNvPr id="18" name="Google Shape;18;g28801105ebd_0_286"/>
          <p:cNvSpPr txBox="1">
            <a:spLocks noGrp="1"/>
          </p:cNvSpPr>
          <p:nvPr>
            <p:ph type="title"/>
          </p:nvPr>
        </p:nvSpPr>
        <p:spPr>
          <a:xfrm>
            <a:off x="213522" y="147056"/>
            <a:ext cx="8229600" cy="467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100"/>
              <a:buFont typeface="Impact"/>
              <a:buNone/>
              <a:defRPr sz="2100" b="0" i="0">
                <a:latin typeface="Impact"/>
                <a:ea typeface="Impact"/>
                <a:cs typeface="Impact"/>
                <a:sym typeface="Impact"/>
              </a:defRPr>
            </a:lvl1pPr>
            <a:lvl2pPr lvl="1" algn="l">
              <a:lnSpc>
                <a:spcPct val="100000"/>
              </a:lnSpc>
              <a:spcBef>
                <a:spcPts val="9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g28801105ebd_0_286"/>
          <p:cNvPicPr preferRelativeResize="0"/>
          <p:nvPr/>
        </p:nvPicPr>
        <p:blipFill rotWithShape="1">
          <a:blip r:embed="rId2">
            <a:alphaModFix/>
          </a:blip>
          <a:srcRect/>
          <a:stretch/>
        </p:blipFill>
        <p:spPr>
          <a:xfrm>
            <a:off x="101600" y="4664227"/>
            <a:ext cx="956072" cy="41409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contenu 1">
  <p:cSld name="Titre et contenu 1">
    <p:spTree>
      <p:nvGrpSpPr>
        <p:cNvPr id="1" name="Shape 41"/>
        <p:cNvGrpSpPr/>
        <p:nvPr/>
      </p:nvGrpSpPr>
      <p:grpSpPr>
        <a:xfrm>
          <a:off x="0" y="0"/>
          <a:ext cx="0" cy="0"/>
          <a:chOff x="0" y="0"/>
          <a:chExt cx="0" cy="0"/>
        </a:xfrm>
      </p:grpSpPr>
      <p:sp>
        <p:nvSpPr>
          <p:cNvPr id="42" name="Google Shape;42;g162bd500ed4_0_3531"/>
          <p:cNvSpPr txBox="1">
            <a:spLocks noGrp="1"/>
          </p:cNvSpPr>
          <p:nvPr>
            <p:ph type="title"/>
          </p:nvPr>
        </p:nvSpPr>
        <p:spPr>
          <a:xfrm>
            <a:off x="904875" y="131032"/>
            <a:ext cx="3667200" cy="1072800"/>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62bd500ed4_0_3531"/>
          <p:cNvSpPr txBox="1">
            <a:spLocks noGrp="1"/>
          </p:cNvSpPr>
          <p:nvPr>
            <p:ph type="body" idx="1"/>
          </p:nvPr>
        </p:nvSpPr>
        <p:spPr>
          <a:xfrm>
            <a:off x="904875" y="1563710"/>
            <a:ext cx="7647000" cy="2673300"/>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g162bd500ed4_0_3531"/>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5239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45"/>
        <p:cNvGrpSpPr/>
        <p:nvPr/>
      </p:nvGrpSpPr>
      <p:grpSpPr>
        <a:xfrm>
          <a:off x="0" y="0"/>
          <a:ext cx="0" cy="0"/>
          <a:chOff x="0" y="0"/>
          <a:chExt cx="0" cy="0"/>
        </a:xfrm>
      </p:grpSpPr>
      <p:sp>
        <p:nvSpPr>
          <p:cNvPr id="46" name="Google Shape;46;p67"/>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7" name="Google Shape;47;p67"/>
          <p:cNvSpPr txBox="1">
            <a:spLocks noGrp="1"/>
          </p:cNvSpPr>
          <p:nvPr>
            <p:ph type="title"/>
          </p:nvPr>
        </p:nvSpPr>
        <p:spPr>
          <a:xfrm>
            <a:off x="4572000" y="777875"/>
            <a:ext cx="4058920" cy="1793875"/>
          </a:xfrm>
          <a:prstGeom prst="rect">
            <a:avLst/>
          </a:prstGeom>
          <a:no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7"/>
          <p:cNvSpPr txBox="1">
            <a:spLocks noGrp="1"/>
          </p:cNvSpPr>
          <p:nvPr>
            <p:ph type="body" idx="1"/>
          </p:nvPr>
        </p:nvSpPr>
        <p:spPr>
          <a:xfrm>
            <a:off x="4572000" y="2571750"/>
            <a:ext cx="4058920" cy="2156508"/>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750"/>
              </a:spcBef>
              <a:spcAft>
                <a:spcPts val="0"/>
              </a:spcAft>
              <a:buSzPts val="162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918F8F"/>
                </a:solidFill>
              </a:defRPr>
            </a:lvl2pPr>
            <a:lvl3pPr marL="1371600" lvl="2" indent="-228600" algn="l">
              <a:lnSpc>
                <a:spcPct val="90000"/>
              </a:lnSpc>
              <a:spcBef>
                <a:spcPts val="375"/>
              </a:spcBef>
              <a:spcAft>
                <a:spcPts val="0"/>
              </a:spcAft>
              <a:buClr>
                <a:srgbClr val="918F8F"/>
              </a:buClr>
              <a:buSzPts val="1215"/>
              <a:buNone/>
              <a:defRPr sz="1350">
                <a:solidFill>
                  <a:srgbClr val="918F8F"/>
                </a:solidFill>
              </a:defRPr>
            </a:lvl3pPr>
            <a:lvl4pPr marL="1828800" lvl="3" indent="-228600" algn="l">
              <a:lnSpc>
                <a:spcPct val="90000"/>
              </a:lnSpc>
              <a:spcBef>
                <a:spcPts val="375"/>
              </a:spcBef>
              <a:spcAft>
                <a:spcPts val="0"/>
              </a:spcAft>
              <a:buClr>
                <a:srgbClr val="918F8F"/>
              </a:buClr>
              <a:buSzPts val="1200"/>
              <a:buNone/>
              <a:defRPr sz="1200">
                <a:solidFill>
                  <a:srgbClr val="918F8F"/>
                </a:solidFill>
              </a:defRPr>
            </a:lvl4pPr>
            <a:lvl5pPr marL="2286000" lvl="4" indent="-228600" algn="l">
              <a:lnSpc>
                <a:spcPct val="90000"/>
              </a:lnSpc>
              <a:spcBef>
                <a:spcPts val="375"/>
              </a:spcBef>
              <a:spcAft>
                <a:spcPts val="0"/>
              </a:spcAft>
              <a:buClr>
                <a:srgbClr val="918F8F"/>
              </a:buClr>
              <a:buSzPts val="1200"/>
              <a:buNone/>
              <a:defRPr sz="1200">
                <a:solidFill>
                  <a:srgbClr val="918F8F"/>
                </a:solidFill>
              </a:defRPr>
            </a:lvl5pPr>
            <a:lvl6pPr marL="2743200" lvl="5" indent="-228600" algn="l">
              <a:lnSpc>
                <a:spcPct val="90000"/>
              </a:lnSpc>
              <a:spcBef>
                <a:spcPts val="375"/>
              </a:spcBef>
              <a:spcAft>
                <a:spcPts val="0"/>
              </a:spcAft>
              <a:buClr>
                <a:srgbClr val="918F8F"/>
              </a:buClr>
              <a:buSzPts val="1200"/>
              <a:buNone/>
              <a:defRPr sz="1200">
                <a:solidFill>
                  <a:srgbClr val="918F8F"/>
                </a:solidFill>
              </a:defRPr>
            </a:lvl6pPr>
            <a:lvl7pPr marL="3200400" lvl="6" indent="-228600" algn="l">
              <a:lnSpc>
                <a:spcPct val="90000"/>
              </a:lnSpc>
              <a:spcBef>
                <a:spcPts val="375"/>
              </a:spcBef>
              <a:spcAft>
                <a:spcPts val="0"/>
              </a:spcAft>
              <a:buClr>
                <a:srgbClr val="918F8F"/>
              </a:buClr>
              <a:buSzPts val="1200"/>
              <a:buNone/>
              <a:defRPr sz="1200">
                <a:solidFill>
                  <a:srgbClr val="918F8F"/>
                </a:solidFill>
              </a:defRPr>
            </a:lvl7pPr>
            <a:lvl8pPr marL="3657600" lvl="7" indent="-228600" algn="l">
              <a:lnSpc>
                <a:spcPct val="90000"/>
              </a:lnSpc>
              <a:spcBef>
                <a:spcPts val="375"/>
              </a:spcBef>
              <a:spcAft>
                <a:spcPts val="0"/>
              </a:spcAft>
              <a:buClr>
                <a:srgbClr val="918F8F"/>
              </a:buClr>
              <a:buSzPts val="1200"/>
              <a:buNone/>
              <a:defRPr sz="1200">
                <a:solidFill>
                  <a:srgbClr val="918F8F"/>
                </a:solidFill>
              </a:defRPr>
            </a:lvl8pPr>
            <a:lvl9pPr marL="4114800" lvl="8" indent="-228600" algn="l">
              <a:lnSpc>
                <a:spcPct val="90000"/>
              </a:lnSpc>
              <a:spcBef>
                <a:spcPts val="375"/>
              </a:spcBef>
              <a:spcAft>
                <a:spcPts val="0"/>
              </a:spcAft>
              <a:buClr>
                <a:srgbClr val="918F8F"/>
              </a:buClr>
              <a:buSzPts val="1200"/>
              <a:buNone/>
              <a:defRPr sz="1200">
                <a:solidFill>
                  <a:srgbClr val="918F8F"/>
                </a:solidFill>
              </a:defRPr>
            </a:lvl9pPr>
          </a:lstStyle>
          <a:p>
            <a:endParaRPr/>
          </a:p>
        </p:txBody>
      </p:sp>
      <p:sp>
        <p:nvSpPr>
          <p:cNvPr id="49" name="Google Shape;49;p67"/>
          <p:cNvSpPr>
            <a:spLocks noGrp="1"/>
          </p:cNvSpPr>
          <p:nvPr>
            <p:ph type="pic" idx="2"/>
          </p:nvPr>
        </p:nvSpPr>
        <p:spPr>
          <a:xfrm>
            <a:off x="904875" y="0"/>
            <a:ext cx="3667125" cy="5143500"/>
          </a:xfrm>
          <a:prstGeom prst="rect">
            <a:avLst/>
          </a:prstGeom>
          <a:noFill/>
          <a:ln>
            <a:noFill/>
          </a:ln>
        </p:spPr>
      </p:sp>
      <p:sp>
        <p:nvSpPr>
          <p:cNvPr id="50" name="Google Shape;50;p67"/>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67"/>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085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re de section">
  <p:cSld name="2_Titre de section">
    <p:spTree>
      <p:nvGrpSpPr>
        <p:cNvPr id="1" name="Shape 52"/>
        <p:cNvGrpSpPr/>
        <p:nvPr/>
      </p:nvGrpSpPr>
      <p:grpSpPr>
        <a:xfrm>
          <a:off x="0" y="0"/>
          <a:ext cx="0" cy="0"/>
          <a:chOff x="0" y="0"/>
          <a:chExt cx="0" cy="0"/>
        </a:xfrm>
      </p:grpSpPr>
      <p:sp>
        <p:nvSpPr>
          <p:cNvPr id="53" name="Google Shape;53;p68"/>
          <p:cNvSpPr/>
          <p:nvPr/>
        </p:nvSpPr>
        <p:spPr>
          <a:xfrm>
            <a:off x="4572000"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4" name="Google Shape;54;p68"/>
          <p:cNvSpPr txBox="1">
            <a:spLocks noGrp="1"/>
          </p:cNvSpPr>
          <p:nvPr>
            <p:ph type="title"/>
          </p:nvPr>
        </p:nvSpPr>
        <p:spPr>
          <a:xfrm>
            <a:off x="4572000" y="777875"/>
            <a:ext cx="4058920" cy="1793875"/>
          </a:xfrm>
          <a:prstGeom prst="rect">
            <a:avLst/>
          </a:prstGeom>
          <a:no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8"/>
          <p:cNvSpPr txBox="1">
            <a:spLocks noGrp="1"/>
          </p:cNvSpPr>
          <p:nvPr>
            <p:ph type="body" idx="1"/>
          </p:nvPr>
        </p:nvSpPr>
        <p:spPr>
          <a:xfrm>
            <a:off x="4572000" y="2571750"/>
            <a:ext cx="4058920" cy="2156508"/>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750"/>
              </a:spcBef>
              <a:spcAft>
                <a:spcPts val="0"/>
              </a:spcAft>
              <a:buSzPts val="162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918F8F"/>
                </a:solidFill>
              </a:defRPr>
            </a:lvl2pPr>
            <a:lvl3pPr marL="1371600" lvl="2" indent="-228600" algn="l">
              <a:lnSpc>
                <a:spcPct val="90000"/>
              </a:lnSpc>
              <a:spcBef>
                <a:spcPts val="375"/>
              </a:spcBef>
              <a:spcAft>
                <a:spcPts val="0"/>
              </a:spcAft>
              <a:buClr>
                <a:srgbClr val="918F8F"/>
              </a:buClr>
              <a:buSzPts val="1215"/>
              <a:buNone/>
              <a:defRPr sz="1350">
                <a:solidFill>
                  <a:srgbClr val="918F8F"/>
                </a:solidFill>
              </a:defRPr>
            </a:lvl3pPr>
            <a:lvl4pPr marL="1828800" lvl="3" indent="-228600" algn="l">
              <a:lnSpc>
                <a:spcPct val="90000"/>
              </a:lnSpc>
              <a:spcBef>
                <a:spcPts val="375"/>
              </a:spcBef>
              <a:spcAft>
                <a:spcPts val="0"/>
              </a:spcAft>
              <a:buClr>
                <a:srgbClr val="918F8F"/>
              </a:buClr>
              <a:buSzPts val="1200"/>
              <a:buNone/>
              <a:defRPr sz="1200">
                <a:solidFill>
                  <a:srgbClr val="918F8F"/>
                </a:solidFill>
              </a:defRPr>
            </a:lvl4pPr>
            <a:lvl5pPr marL="2286000" lvl="4" indent="-228600" algn="l">
              <a:lnSpc>
                <a:spcPct val="90000"/>
              </a:lnSpc>
              <a:spcBef>
                <a:spcPts val="375"/>
              </a:spcBef>
              <a:spcAft>
                <a:spcPts val="0"/>
              </a:spcAft>
              <a:buClr>
                <a:srgbClr val="918F8F"/>
              </a:buClr>
              <a:buSzPts val="1200"/>
              <a:buNone/>
              <a:defRPr sz="1200">
                <a:solidFill>
                  <a:srgbClr val="918F8F"/>
                </a:solidFill>
              </a:defRPr>
            </a:lvl5pPr>
            <a:lvl6pPr marL="2743200" lvl="5" indent="-228600" algn="l">
              <a:lnSpc>
                <a:spcPct val="90000"/>
              </a:lnSpc>
              <a:spcBef>
                <a:spcPts val="375"/>
              </a:spcBef>
              <a:spcAft>
                <a:spcPts val="0"/>
              </a:spcAft>
              <a:buClr>
                <a:srgbClr val="918F8F"/>
              </a:buClr>
              <a:buSzPts val="1200"/>
              <a:buNone/>
              <a:defRPr sz="1200">
                <a:solidFill>
                  <a:srgbClr val="918F8F"/>
                </a:solidFill>
              </a:defRPr>
            </a:lvl6pPr>
            <a:lvl7pPr marL="3200400" lvl="6" indent="-228600" algn="l">
              <a:lnSpc>
                <a:spcPct val="90000"/>
              </a:lnSpc>
              <a:spcBef>
                <a:spcPts val="375"/>
              </a:spcBef>
              <a:spcAft>
                <a:spcPts val="0"/>
              </a:spcAft>
              <a:buClr>
                <a:srgbClr val="918F8F"/>
              </a:buClr>
              <a:buSzPts val="1200"/>
              <a:buNone/>
              <a:defRPr sz="1200">
                <a:solidFill>
                  <a:srgbClr val="918F8F"/>
                </a:solidFill>
              </a:defRPr>
            </a:lvl7pPr>
            <a:lvl8pPr marL="3657600" lvl="7" indent="-228600" algn="l">
              <a:lnSpc>
                <a:spcPct val="90000"/>
              </a:lnSpc>
              <a:spcBef>
                <a:spcPts val="375"/>
              </a:spcBef>
              <a:spcAft>
                <a:spcPts val="0"/>
              </a:spcAft>
              <a:buClr>
                <a:srgbClr val="918F8F"/>
              </a:buClr>
              <a:buSzPts val="1200"/>
              <a:buNone/>
              <a:defRPr sz="1200">
                <a:solidFill>
                  <a:srgbClr val="918F8F"/>
                </a:solidFill>
              </a:defRPr>
            </a:lvl8pPr>
            <a:lvl9pPr marL="4114800" lvl="8" indent="-228600" algn="l">
              <a:lnSpc>
                <a:spcPct val="90000"/>
              </a:lnSpc>
              <a:spcBef>
                <a:spcPts val="375"/>
              </a:spcBef>
              <a:spcAft>
                <a:spcPts val="0"/>
              </a:spcAft>
              <a:buClr>
                <a:srgbClr val="918F8F"/>
              </a:buClr>
              <a:buSzPts val="1200"/>
              <a:buNone/>
              <a:defRPr sz="1200">
                <a:solidFill>
                  <a:srgbClr val="918F8F"/>
                </a:solidFill>
              </a:defRPr>
            </a:lvl9pPr>
          </a:lstStyle>
          <a:p>
            <a:endParaRPr/>
          </a:p>
        </p:txBody>
      </p:sp>
      <p:sp>
        <p:nvSpPr>
          <p:cNvPr id="56" name="Google Shape;56;p68"/>
          <p:cNvSpPr>
            <a:spLocks noGrp="1"/>
          </p:cNvSpPr>
          <p:nvPr>
            <p:ph type="pic" idx="2"/>
          </p:nvPr>
        </p:nvSpPr>
        <p:spPr>
          <a:xfrm>
            <a:off x="904875" y="0"/>
            <a:ext cx="3667125" cy="5143500"/>
          </a:xfrm>
          <a:prstGeom prst="rect">
            <a:avLst/>
          </a:prstGeom>
          <a:noFill/>
          <a:ln>
            <a:noFill/>
          </a:ln>
        </p:spPr>
      </p:sp>
      <p:sp>
        <p:nvSpPr>
          <p:cNvPr id="57" name="Google Shape;57;p68"/>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68"/>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7093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59"/>
        <p:cNvGrpSpPr/>
        <p:nvPr/>
      </p:nvGrpSpPr>
      <p:grpSpPr>
        <a:xfrm>
          <a:off x="0" y="0"/>
          <a:ext cx="0" cy="0"/>
          <a:chOff x="0" y="0"/>
          <a:chExt cx="0" cy="0"/>
        </a:xfrm>
      </p:grpSpPr>
      <p:sp>
        <p:nvSpPr>
          <p:cNvPr id="60" name="Google Shape;60;p69"/>
          <p:cNvSpPr txBox="1">
            <a:spLocks noGrp="1"/>
          </p:cNvSpPr>
          <p:nvPr>
            <p:ph type="body" idx="1"/>
          </p:nvPr>
        </p:nvSpPr>
        <p:spPr>
          <a:xfrm>
            <a:off x="90487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 name="Google Shape;61;p69"/>
          <p:cNvSpPr>
            <a:spLocks noGrp="1"/>
          </p:cNvSpPr>
          <p:nvPr>
            <p:ph type="pic" idx="2"/>
          </p:nvPr>
        </p:nvSpPr>
        <p:spPr>
          <a:xfrm>
            <a:off x="5486400" y="0"/>
            <a:ext cx="3144838" cy="5143500"/>
          </a:xfrm>
          <a:prstGeom prst="rect">
            <a:avLst/>
          </a:prstGeom>
          <a:noFill/>
          <a:ln>
            <a:noFill/>
          </a:ln>
        </p:spPr>
      </p:sp>
      <p:sp>
        <p:nvSpPr>
          <p:cNvPr id="62" name="Google Shape;62;p69"/>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9"/>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4" name="Google Shape;64;p69"/>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82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65"/>
        <p:cNvGrpSpPr/>
        <p:nvPr/>
      </p:nvGrpSpPr>
      <p:grpSpPr>
        <a:xfrm>
          <a:off x="0" y="0"/>
          <a:ext cx="0" cy="0"/>
          <a:chOff x="0" y="0"/>
          <a:chExt cx="0" cy="0"/>
        </a:xfrm>
      </p:grpSpPr>
      <p:sp>
        <p:nvSpPr>
          <p:cNvPr id="66" name="Google Shape;66;p70"/>
          <p:cNvSpPr>
            <a:spLocks noGrp="1"/>
          </p:cNvSpPr>
          <p:nvPr>
            <p:ph type="pic" idx="2"/>
          </p:nvPr>
        </p:nvSpPr>
        <p:spPr>
          <a:xfrm>
            <a:off x="904875" y="0"/>
            <a:ext cx="3144838" cy="5143500"/>
          </a:xfrm>
          <a:prstGeom prst="rect">
            <a:avLst/>
          </a:prstGeom>
          <a:noFill/>
          <a:ln>
            <a:noFill/>
          </a:ln>
        </p:spPr>
      </p:sp>
      <p:sp>
        <p:nvSpPr>
          <p:cNvPr id="67" name="Google Shape;67;p70"/>
          <p:cNvSpPr txBox="1">
            <a:spLocks noGrp="1"/>
          </p:cNvSpPr>
          <p:nvPr>
            <p:ph type="body" idx="1"/>
          </p:nvPr>
        </p:nvSpPr>
        <p:spPr>
          <a:xfrm>
            <a:off x="404939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70"/>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9" name="Google Shape;69;p70"/>
          <p:cNvSpPr txBox="1">
            <a:spLocks noGrp="1"/>
          </p:cNvSpPr>
          <p:nvPr>
            <p:ph type="title"/>
          </p:nvPr>
        </p:nvSpPr>
        <p:spPr>
          <a:xfrm>
            <a:off x="904876" y="131032"/>
            <a:ext cx="3144520"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64;p69">
            <a:extLst>
              <a:ext uri="{FF2B5EF4-FFF2-40B4-BE49-F238E27FC236}">
                <a16:creationId xmlns:a16="http://schemas.microsoft.com/office/drawing/2014/main" id="{25CC9FB5-B6FB-411F-9B84-2B50DA8AF3ED}"/>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1851398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re et contenu">
  <p:cSld name="4_Titre et contenu">
    <p:spTree>
      <p:nvGrpSpPr>
        <p:cNvPr id="1" name="Shape 71"/>
        <p:cNvGrpSpPr/>
        <p:nvPr/>
      </p:nvGrpSpPr>
      <p:grpSpPr>
        <a:xfrm>
          <a:off x="0" y="0"/>
          <a:ext cx="0" cy="0"/>
          <a:chOff x="0" y="0"/>
          <a:chExt cx="0" cy="0"/>
        </a:xfrm>
      </p:grpSpPr>
      <p:sp>
        <p:nvSpPr>
          <p:cNvPr id="72" name="Google Shape;72;p71"/>
          <p:cNvSpPr>
            <a:spLocks noGrp="1"/>
          </p:cNvSpPr>
          <p:nvPr>
            <p:ph type="pic" idx="2"/>
          </p:nvPr>
        </p:nvSpPr>
        <p:spPr>
          <a:xfrm>
            <a:off x="904875" y="0"/>
            <a:ext cx="3144838" cy="5143500"/>
          </a:xfrm>
          <a:prstGeom prst="rect">
            <a:avLst/>
          </a:prstGeom>
          <a:noFill/>
          <a:ln>
            <a:noFill/>
          </a:ln>
        </p:spPr>
      </p:sp>
      <p:sp>
        <p:nvSpPr>
          <p:cNvPr id="73" name="Google Shape;73;p71"/>
          <p:cNvSpPr txBox="1">
            <a:spLocks noGrp="1"/>
          </p:cNvSpPr>
          <p:nvPr>
            <p:ph type="body" idx="1"/>
          </p:nvPr>
        </p:nvSpPr>
        <p:spPr>
          <a:xfrm>
            <a:off x="404939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7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75" name="Google Shape;75;p71"/>
          <p:cNvSpPr txBox="1">
            <a:spLocks noGrp="1"/>
          </p:cNvSpPr>
          <p:nvPr>
            <p:ph type="title"/>
          </p:nvPr>
        </p:nvSpPr>
        <p:spPr>
          <a:xfrm>
            <a:off x="4049395" y="131032"/>
            <a:ext cx="3144520"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64;p69">
            <a:extLst>
              <a:ext uri="{FF2B5EF4-FFF2-40B4-BE49-F238E27FC236}">
                <a16:creationId xmlns:a16="http://schemas.microsoft.com/office/drawing/2014/main" id="{1494A79E-0ABD-4E65-A226-DB0DC070469B}"/>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2170739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77"/>
        <p:cNvGrpSpPr/>
        <p:nvPr/>
      </p:nvGrpSpPr>
      <p:grpSpPr>
        <a:xfrm>
          <a:off x="0" y="0"/>
          <a:ext cx="0" cy="0"/>
          <a:chOff x="0" y="0"/>
          <a:chExt cx="0" cy="0"/>
        </a:xfrm>
      </p:grpSpPr>
      <p:sp>
        <p:nvSpPr>
          <p:cNvPr id="78" name="Google Shape;78;p72"/>
          <p:cNvSpPr>
            <a:spLocks noGrp="1"/>
          </p:cNvSpPr>
          <p:nvPr>
            <p:ph type="pic" idx="2"/>
          </p:nvPr>
        </p:nvSpPr>
        <p:spPr>
          <a:xfrm>
            <a:off x="904875" y="1563688"/>
            <a:ext cx="3144838" cy="3579812"/>
          </a:xfrm>
          <a:prstGeom prst="rect">
            <a:avLst/>
          </a:prstGeom>
          <a:noFill/>
          <a:ln>
            <a:noFill/>
          </a:ln>
        </p:spPr>
      </p:sp>
      <p:sp>
        <p:nvSpPr>
          <p:cNvPr id="79" name="Google Shape;79;p72"/>
          <p:cNvSpPr txBox="1">
            <a:spLocks noGrp="1"/>
          </p:cNvSpPr>
          <p:nvPr>
            <p:ph type="body" idx="1"/>
          </p:nvPr>
        </p:nvSpPr>
        <p:spPr>
          <a:xfrm>
            <a:off x="404939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72"/>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2"/>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 name="Google Shape;64;p69">
            <a:extLst>
              <a:ext uri="{FF2B5EF4-FFF2-40B4-BE49-F238E27FC236}">
                <a16:creationId xmlns:a16="http://schemas.microsoft.com/office/drawing/2014/main" id="{F42F431E-8FF4-47CF-AB84-49BB638E0EBD}"/>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2131512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83"/>
        <p:cNvGrpSpPr/>
        <p:nvPr/>
      </p:nvGrpSpPr>
      <p:grpSpPr>
        <a:xfrm>
          <a:off x="0" y="0"/>
          <a:ext cx="0" cy="0"/>
          <a:chOff x="0" y="0"/>
          <a:chExt cx="0" cy="0"/>
        </a:xfrm>
      </p:grpSpPr>
      <p:sp>
        <p:nvSpPr>
          <p:cNvPr id="84" name="Google Shape;84;p73"/>
          <p:cNvSpPr txBox="1">
            <a:spLocks noGrp="1"/>
          </p:cNvSpPr>
          <p:nvPr>
            <p:ph type="body" idx="1"/>
          </p:nvPr>
        </p:nvSpPr>
        <p:spPr>
          <a:xfrm>
            <a:off x="904875" y="1563688"/>
            <a:ext cx="3671466" cy="3263504"/>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73"/>
          <p:cNvSpPr txBox="1">
            <a:spLocks noGrp="1"/>
          </p:cNvSpPr>
          <p:nvPr>
            <p:ph type="body" idx="2"/>
          </p:nvPr>
        </p:nvSpPr>
        <p:spPr>
          <a:xfrm>
            <a:off x="4959772" y="1563688"/>
            <a:ext cx="3671466" cy="3263504"/>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73"/>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3"/>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 name="Google Shape;64;p69">
            <a:extLst>
              <a:ext uri="{FF2B5EF4-FFF2-40B4-BE49-F238E27FC236}">
                <a16:creationId xmlns:a16="http://schemas.microsoft.com/office/drawing/2014/main" id="{7DD39C02-8AA0-48E9-951E-4771469C3519}"/>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1957366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89"/>
        <p:cNvGrpSpPr/>
        <p:nvPr/>
      </p:nvGrpSpPr>
      <p:grpSpPr>
        <a:xfrm>
          <a:off x="0" y="0"/>
          <a:ext cx="0" cy="0"/>
          <a:chOff x="0" y="0"/>
          <a:chExt cx="0" cy="0"/>
        </a:xfrm>
      </p:grpSpPr>
      <p:sp>
        <p:nvSpPr>
          <p:cNvPr id="90" name="Google Shape;90;p74"/>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4"/>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 name="Google Shape;64;p69">
            <a:extLst>
              <a:ext uri="{FF2B5EF4-FFF2-40B4-BE49-F238E27FC236}">
                <a16:creationId xmlns:a16="http://schemas.microsoft.com/office/drawing/2014/main" id="{2B942AA4-A417-429C-9557-4A0E197E3C5F}"/>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1488406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re seul">
  <p:cSld name="1_Titre seul">
    <p:spTree>
      <p:nvGrpSpPr>
        <p:cNvPr id="1" name="Shape 93"/>
        <p:cNvGrpSpPr/>
        <p:nvPr/>
      </p:nvGrpSpPr>
      <p:grpSpPr>
        <a:xfrm>
          <a:off x="0" y="0"/>
          <a:ext cx="0" cy="0"/>
          <a:chOff x="0" y="0"/>
          <a:chExt cx="0" cy="0"/>
        </a:xfrm>
      </p:grpSpPr>
      <p:sp>
        <p:nvSpPr>
          <p:cNvPr id="94" name="Google Shape;94;p75"/>
          <p:cNvSpPr>
            <a:spLocks noGrp="1"/>
          </p:cNvSpPr>
          <p:nvPr>
            <p:ph type="pic" idx="2"/>
          </p:nvPr>
        </p:nvSpPr>
        <p:spPr>
          <a:xfrm>
            <a:off x="904875" y="0"/>
            <a:ext cx="8239125" cy="5143500"/>
          </a:xfrm>
          <a:prstGeom prst="rect">
            <a:avLst/>
          </a:prstGeom>
          <a:noFill/>
          <a:ln>
            <a:noFill/>
          </a:ln>
        </p:spPr>
        <p:txBody>
          <a:bodyPr/>
          <a:lstStyle/>
          <a:p>
            <a:endParaRPr lang="fr-CH" dirty="0"/>
          </a:p>
        </p:txBody>
      </p:sp>
      <p:sp>
        <p:nvSpPr>
          <p:cNvPr id="95" name="Google Shape;95;p75"/>
          <p:cNvSpPr txBox="1">
            <a:spLocks noGrp="1"/>
          </p:cNvSpPr>
          <p:nvPr>
            <p:ph type="title"/>
          </p:nvPr>
        </p:nvSpPr>
        <p:spPr>
          <a:xfrm>
            <a:off x="6405563" y="2571750"/>
            <a:ext cx="2738437" cy="2111375"/>
          </a:xfrm>
          <a:prstGeom prst="rect">
            <a:avLst/>
          </a:prstGeom>
          <a:solidFill>
            <a:schemeClr val="accent2"/>
          </a:solid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32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75"/>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469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20"/>
        <p:cNvGrpSpPr/>
        <p:nvPr/>
      </p:nvGrpSpPr>
      <p:grpSpPr>
        <a:xfrm>
          <a:off x="0" y="0"/>
          <a:ext cx="0" cy="0"/>
          <a:chOff x="0" y="0"/>
          <a:chExt cx="0" cy="0"/>
        </a:xfrm>
      </p:grpSpPr>
      <p:sp>
        <p:nvSpPr>
          <p:cNvPr id="21" name="Google Shape;21;g2848910db03_0_127"/>
          <p:cNvSpPr txBox="1">
            <a:spLocks noGrp="1"/>
          </p:cNvSpPr>
          <p:nvPr>
            <p:ph type="title"/>
          </p:nvPr>
        </p:nvSpPr>
        <p:spPr>
          <a:xfrm>
            <a:off x="904875" y="131032"/>
            <a:ext cx="3667200" cy="1072800"/>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g2848910db03_0_127"/>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3" name="Google Shape;23;g2848910db03_0_127"/>
          <p:cNvSpPr txBox="1">
            <a:spLocks noGrp="1"/>
          </p:cNvSpPr>
          <p:nvPr>
            <p:ph type="ftr" idx="11"/>
          </p:nvPr>
        </p:nvSpPr>
        <p:spPr>
          <a:xfrm rot="-5400000">
            <a:off x="7115938" y="1874075"/>
            <a:ext cx="3543300" cy="5127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re seul">
  <p:cSld name="2_Titre seul">
    <p:spTree>
      <p:nvGrpSpPr>
        <p:cNvPr id="1" name="Shape 98"/>
        <p:cNvGrpSpPr/>
        <p:nvPr/>
      </p:nvGrpSpPr>
      <p:grpSpPr>
        <a:xfrm>
          <a:off x="0" y="0"/>
          <a:ext cx="0" cy="0"/>
          <a:chOff x="0" y="0"/>
          <a:chExt cx="0" cy="0"/>
        </a:xfrm>
      </p:grpSpPr>
      <p:sp>
        <p:nvSpPr>
          <p:cNvPr id="99" name="Google Shape;99;p76"/>
          <p:cNvSpPr>
            <a:spLocks noGrp="1"/>
          </p:cNvSpPr>
          <p:nvPr>
            <p:ph type="pic" idx="2"/>
          </p:nvPr>
        </p:nvSpPr>
        <p:spPr>
          <a:xfrm>
            <a:off x="904875" y="0"/>
            <a:ext cx="7726363" cy="5143500"/>
          </a:xfrm>
          <a:prstGeom prst="rect">
            <a:avLst/>
          </a:prstGeom>
          <a:noFill/>
          <a:ln>
            <a:noFill/>
          </a:ln>
        </p:spPr>
      </p:sp>
      <p:sp>
        <p:nvSpPr>
          <p:cNvPr id="100" name="Google Shape;100;p76"/>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 name="Google Shape;64;p69">
            <a:extLst>
              <a:ext uri="{FF2B5EF4-FFF2-40B4-BE49-F238E27FC236}">
                <a16:creationId xmlns:a16="http://schemas.microsoft.com/office/drawing/2014/main" id="{C724ED9D-817C-48CF-853C-ECAA963B65A8}"/>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302090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re seul">
  <p:cSld name="3_Titre seul">
    <p:spTree>
      <p:nvGrpSpPr>
        <p:cNvPr id="1" name="Shape 101"/>
        <p:cNvGrpSpPr/>
        <p:nvPr/>
      </p:nvGrpSpPr>
      <p:grpSpPr>
        <a:xfrm>
          <a:off x="0" y="0"/>
          <a:ext cx="0" cy="0"/>
          <a:chOff x="0" y="0"/>
          <a:chExt cx="0" cy="0"/>
        </a:xfrm>
      </p:grpSpPr>
      <p:sp>
        <p:nvSpPr>
          <p:cNvPr id="102" name="Google Shape;102;p77"/>
          <p:cNvSpPr>
            <a:spLocks noGrp="1"/>
          </p:cNvSpPr>
          <p:nvPr>
            <p:ph type="pic" idx="2"/>
          </p:nvPr>
        </p:nvSpPr>
        <p:spPr>
          <a:xfrm>
            <a:off x="904875" y="3114674"/>
            <a:ext cx="8239125" cy="2028825"/>
          </a:xfrm>
          <a:prstGeom prst="rect">
            <a:avLst/>
          </a:prstGeom>
          <a:noFill/>
          <a:ln>
            <a:noFill/>
          </a:ln>
        </p:spPr>
      </p:sp>
      <p:sp>
        <p:nvSpPr>
          <p:cNvPr id="103" name="Google Shape;103;p77"/>
          <p:cNvSpPr txBox="1">
            <a:spLocks noGrp="1"/>
          </p:cNvSpPr>
          <p:nvPr>
            <p:ph type="body" idx="1"/>
          </p:nvPr>
        </p:nvSpPr>
        <p:spPr>
          <a:xfrm>
            <a:off x="904875" y="1563713"/>
            <a:ext cx="7647000" cy="2968500"/>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77"/>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105" name="Google Shape;105;p77"/>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64;p69">
            <a:extLst>
              <a:ext uri="{FF2B5EF4-FFF2-40B4-BE49-F238E27FC236}">
                <a16:creationId xmlns:a16="http://schemas.microsoft.com/office/drawing/2014/main" id="{9E50A5C8-1BEF-4C01-9838-DF0A2A0F6D74}"/>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130934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re et contenu 2">
  <p:cSld name="Titre et contenu 2">
    <p:spTree>
      <p:nvGrpSpPr>
        <p:cNvPr id="1" name="Shape 106"/>
        <p:cNvGrpSpPr/>
        <p:nvPr/>
      </p:nvGrpSpPr>
      <p:grpSpPr>
        <a:xfrm>
          <a:off x="0" y="0"/>
          <a:ext cx="0" cy="0"/>
          <a:chOff x="0" y="0"/>
          <a:chExt cx="0" cy="0"/>
        </a:xfrm>
      </p:grpSpPr>
      <p:sp>
        <p:nvSpPr>
          <p:cNvPr id="108" name="Google Shape;108;g14e789774a6_0_705"/>
          <p:cNvSpPr txBox="1">
            <a:spLocks noGrp="1"/>
          </p:cNvSpPr>
          <p:nvPr>
            <p:ph type="title"/>
          </p:nvPr>
        </p:nvSpPr>
        <p:spPr>
          <a:xfrm>
            <a:off x="213522" y="147056"/>
            <a:ext cx="8229600" cy="4677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Impact"/>
                <a:ea typeface="Impact"/>
                <a:cs typeface="Impact"/>
                <a:sym typeface="Impact"/>
              </a:defRPr>
            </a:lvl1pPr>
            <a:lvl2pPr marR="0" lvl="1" algn="ctr">
              <a:lnSpc>
                <a:spcPct val="100000"/>
              </a:lnSpc>
              <a:spcBef>
                <a:spcPts val="1200"/>
              </a:spcBef>
              <a:spcAft>
                <a:spcPts val="0"/>
              </a:spcAft>
              <a:buClr>
                <a:srgbClr val="000000"/>
              </a:buClr>
              <a:buSzPts val="1400"/>
              <a:buFont typeface="Arial"/>
              <a:buNone/>
              <a:defRPr sz="4400" b="0" i="0" u="none" strike="noStrike" cap="none">
                <a:solidFill>
                  <a:schemeClr val="dk1"/>
                </a:solidFill>
                <a:latin typeface="Impact"/>
                <a:ea typeface="Impact"/>
                <a:cs typeface="Impact"/>
                <a:sym typeface="Impact"/>
              </a:defRPr>
            </a:lvl2pPr>
            <a:lvl3pPr marR="0" lvl="2"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Impact"/>
                <a:ea typeface="Impact"/>
                <a:cs typeface="Impact"/>
                <a:sym typeface="Impact"/>
              </a:defRPr>
            </a:lvl3pPr>
            <a:lvl4pPr marR="0" lvl="3"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Impact"/>
                <a:ea typeface="Impact"/>
                <a:cs typeface="Impact"/>
                <a:sym typeface="Impact"/>
              </a:defRPr>
            </a:lvl4pPr>
            <a:lvl5pPr marR="0" lvl="4"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Impact"/>
                <a:ea typeface="Impact"/>
                <a:cs typeface="Impact"/>
                <a:sym typeface="Impact"/>
              </a:defRPr>
            </a:lvl5pPr>
            <a:lvl6pPr marR="0" lvl="5"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pic>
        <p:nvPicPr>
          <p:cNvPr id="109" name="Google Shape;109;g14e789774a6_0_705"/>
          <p:cNvPicPr preferRelativeResize="0"/>
          <p:nvPr/>
        </p:nvPicPr>
        <p:blipFill rotWithShape="1">
          <a:blip r:embed="rId2">
            <a:alphaModFix/>
          </a:blip>
          <a:srcRect/>
          <a:stretch/>
        </p:blipFill>
        <p:spPr>
          <a:xfrm>
            <a:off x="101600" y="4664224"/>
            <a:ext cx="956075" cy="414099"/>
          </a:xfrm>
          <a:prstGeom prst="rect">
            <a:avLst/>
          </a:prstGeom>
          <a:noFill/>
          <a:ln>
            <a:noFill/>
          </a:ln>
        </p:spPr>
      </p:pic>
      <p:sp>
        <p:nvSpPr>
          <p:cNvPr id="4" name="Google Shape;64;p69">
            <a:extLst>
              <a:ext uri="{FF2B5EF4-FFF2-40B4-BE49-F238E27FC236}">
                <a16:creationId xmlns:a16="http://schemas.microsoft.com/office/drawing/2014/main" id="{E416E8A0-D9E9-4B98-BA37-8DCB133762E2}"/>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1110873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re et contenu 2">
  <p:cSld name="1_Titre et contenu 2">
    <p:spTree>
      <p:nvGrpSpPr>
        <p:cNvPr id="1" name="Shape 110"/>
        <p:cNvGrpSpPr/>
        <p:nvPr/>
      </p:nvGrpSpPr>
      <p:grpSpPr>
        <a:xfrm>
          <a:off x="0" y="0"/>
          <a:ext cx="0" cy="0"/>
          <a:chOff x="0" y="0"/>
          <a:chExt cx="0" cy="0"/>
        </a:xfrm>
      </p:grpSpPr>
      <p:sp>
        <p:nvSpPr>
          <p:cNvPr id="111" name="Google Shape;111;g14e789774a6_0_709"/>
          <p:cNvSpPr txBox="1">
            <a:spLocks noGrp="1"/>
          </p:cNvSpPr>
          <p:nvPr>
            <p:ph type="body" idx="1"/>
          </p:nvPr>
        </p:nvSpPr>
        <p:spPr>
          <a:xfrm>
            <a:off x="673910" y="1022537"/>
            <a:ext cx="7799400" cy="3467100"/>
          </a:xfrm>
          <a:prstGeom prst="rect">
            <a:avLst/>
          </a:prstGeom>
          <a:noFill/>
          <a:ln>
            <a:noFill/>
          </a:ln>
        </p:spPr>
        <p:txBody>
          <a:bodyPr spcFirstLastPara="1" wrap="square" lIns="0" tIns="0" rIns="0" bIns="0" anchor="t" anchorCtr="0">
            <a:noAutofit/>
          </a:bodyPr>
          <a:lstStyle>
            <a:lvl1pPr marL="457200" marR="0" lvl="0" indent="-368300" algn="l">
              <a:lnSpc>
                <a:spcPct val="100000"/>
              </a:lnSpc>
              <a:spcBef>
                <a:spcPts val="0"/>
              </a:spcBef>
              <a:spcAft>
                <a:spcPts val="0"/>
              </a:spcAft>
              <a:buClr>
                <a:srgbClr val="C30000"/>
              </a:buClr>
              <a:buSzPts val="2200"/>
              <a:buFont typeface="Arial"/>
              <a:buChar char="•"/>
              <a:defRPr sz="2200" b="0" i="0" u="none" strike="noStrike" cap="none">
                <a:solidFill>
                  <a:srgbClr val="000000"/>
                </a:solidFill>
                <a:latin typeface="Arial Narrow"/>
                <a:ea typeface="Arial Narrow"/>
                <a:cs typeface="Arial Narrow"/>
                <a:sym typeface="Arial Narrow"/>
              </a:defRPr>
            </a:lvl1pPr>
            <a:lvl2pPr marL="914400" marR="0" lvl="1" indent="-342900" algn="l">
              <a:lnSpc>
                <a:spcPct val="100000"/>
              </a:lnSpc>
              <a:spcBef>
                <a:spcPts val="300"/>
              </a:spcBef>
              <a:spcAft>
                <a:spcPts val="0"/>
              </a:spcAft>
              <a:buClr>
                <a:srgbClr val="C30000"/>
              </a:buClr>
              <a:buSzPts val="1800"/>
              <a:buFont typeface="Noto Sans"/>
              <a:buChar char="▪"/>
              <a:defRPr sz="1800" b="0" i="0" u="none" strike="noStrike" cap="none">
                <a:solidFill>
                  <a:srgbClr val="000000"/>
                </a:solidFill>
                <a:latin typeface="Arial Narrow"/>
                <a:ea typeface="Arial Narrow"/>
                <a:cs typeface="Arial Narrow"/>
                <a:sym typeface="Arial Narrow"/>
              </a:defRPr>
            </a:lvl2pPr>
            <a:lvl3pPr marL="1371600" marR="0" lvl="2" indent="-330200" algn="l">
              <a:lnSpc>
                <a:spcPct val="100000"/>
              </a:lnSpc>
              <a:spcBef>
                <a:spcPts val="300"/>
              </a:spcBef>
              <a:spcAft>
                <a:spcPts val="0"/>
              </a:spcAft>
              <a:buClr>
                <a:srgbClr val="C30000"/>
              </a:buClr>
              <a:buSzPts val="1600"/>
              <a:buFont typeface="Courier New"/>
              <a:buChar char="o"/>
              <a:defRPr sz="1600" b="0" i="0" u="none" strike="noStrike" cap="none">
                <a:solidFill>
                  <a:srgbClr val="000000"/>
                </a:solidFill>
                <a:latin typeface="Arial Narrow"/>
                <a:ea typeface="Arial Narrow"/>
                <a:cs typeface="Arial Narrow"/>
                <a:sym typeface="Arial Narrow"/>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pic>
        <p:nvPicPr>
          <p:cNvPr id="112" name="Google Shape;112;g14e789774a6_0_709"/>
          <p:cNvPicPr preferRelativeResize="0"/>
          <p:nvPr/>
        </p:nvPicPr>
        <p:blipFill rotWithShape="1">
          <a:blip r:embed="rId2">
            <a:alphaModFix/>
          </a:blip>
          <a:srcRect/>
          <a:stretch/>
        </p:blipFill>
        <p:spPr>
          <a:xfrm>
            <a:off x="101600" y="4664224"/>
            <a:ext cx="956075" cy="414099"/>
          </a:xfrm>
          <a:prstGeom prst="rect">
            <a:avLst/>
          </a:prstGeom>
          <a:noFill/>
          <a:ln>
            <a:noFill/>
          </a:ln>
        </p:spPr>
      </p:pic>
      <p:sp>
        <p:nvSpPr>
          <p:cNvPr id="114" name="Google Shape;114;g14e789774a6_0_709"/>
          <p:cNvSpPr txBox="1">
            <a:spLocks noGrp="1"/>
          </p:cNvSpPr>
          <p:nvPr>
            <p:ph type="title"/>
          </p:nvPr>
        </p:nvSpPr>
        <p:spPr>
          <a:xfrm>
            <a:off x="213522" y="147056"/>
            <a:ext cx="8229600" cy="4677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Impact"/>
                <a:ea typeface="Impact"/>
                <a:cs typeface="Impact"/>
                <a:sym typeface="Impact"/>
              </a:defRPr>
            </a:lvl1pPr>
            <a:lvl2pPr marR="0" lvl="1" algn="ctr">
              <a:lnSpc>
                <a:spcPct val="100000"/>
              </a:lnSpc>
              <a:spcBef>
                <a:spcPts val="1200"/>
              </a:spcBef>
              <a:spcAft>
                <a:spcPts val="0"/>
              </a:spcAft>
              <a:buClr>
                <a:srgbClr val="000000"/>
              </a:buClr>
              <a:buSzPts val="1400"/>
              <a:buFont typeface="Arial"/>
              <a:buNone/>
              <a:defRPr sz="4400" b="0" i="0" u="none" strike="noStrike" cap="none">
                <a:solidFill>
                  <a:schemeClr val="dk1"/>
                </a:solidFill>
                <a:latin typeface="Impact"/>
                <a:ea typeface="Impact"/>
                <a:cs typeface="Impact"/>
                <a:sym typeface="Impact"/>
              </a:defRPr>
            </a:lvl2pPr>
            <a:lvl3pPr marR="0" lvl="2"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Impact"/>
                <a:ea typeface="Impact"/>
                <a:cs typeface="Impact"/>
                <a:sym typeface="Impact"/>
              </a:defRPr>
            </a:lvl3pPr>
            <a:lvl4pPr marR="0" lvl="3"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Impact"/>
                <a:ea typeface="Impact"/>
                <a:cs typeface="Impact"/>
                <a:sym typeface="Impact"/>
              </a:defRPr>
            </a:lvl4pPr>
            <a:lvl5pPr marR="0" lvl="4"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Impact"/>
                <a:ea typeface="Impact"/>
                <a:cs typeface="Impact"/>
                <a:sym typeface="Impact"/>
              </a:defRPr>
            </a:lvl5pPr>
            <a:lvl6pPr marR="0" lvl="5"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5" name="Google Shape;115;g14e789774a6_0_709"/>
          <p:cNvSpPr txBox="1">
            <a:spLocks noGrp="1"/>
          </p:cNvSpPr>
          <p:nvPr>
            <p:ph type="sldNum" idx="12"/>
          </p:nvPr>
        </p:nvSpPr>
        <p:spPr>
          <a:xfrm>
            <a:off x="6964136" y="4796432"/>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 name="Google Shape;64;p69">
            <a:extLst>
              <a:ext uri="{FF2B5EF4-FFF2-40B4-BE49-F238E27FC236}">
                <a16:creationId xmlns:a16="http://schemas.microsoft.com/office/drawing/2014/main" id="{03A0BBA3-9243-4253-B558-5D2E1E25736C}"/>
              </a:ext>
            </a:extLst>
          </p:cNvPr>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es-MX" dirty="0"/>
              <a:t>Binder, Félix Martín del Campo, Hecher, Campfens</a:t>
            </a:r>
            <a:endParaRPr lang="fr-CH" dirty="0"/>
          </a:p>
        </p:txBody>
      </p:sp>
    </p:spTree>
    <p:extLst>
      <p:ext uri="{BB962C8B-B14F-4D97-AF65-F5344CB8AC3E}">
        <p14:creationId xmlns:p14="http://schemas.microsoft.com/office/powerpoint/2010/main" val="282864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0" name="Google Shape;30;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1" name="Google Shape;3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4" name="Google Shape;3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marR="0" lvl="0" algn="l" rtl="0">
              <a:lnSpc>
                <a:spcPct val="90000"/>
              </a:lnSpc>
              <a:spcBef>
                <a:spcPts val="0"/>
              </a:spcBef>
              <a:spcAft>
                <a:spcPts val="0"/>
              </a:spcAft>
              <a:buClr>
                <a:schemeClr val="dk1"/>
              </a:buClr>
              <a:buSzPts val="3200"/>
              <a:buFont typeface="Libre Franklin"/>
              <a:buNone/>
              <a:defRPr sz="3200" b="1"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3"/>
          <p:cNvSpPr txBox="1">
            <a:spLocks noGrp="1"/>
          </p:cNvSpPr>
          <p:nvPr>
            <p:ph type="body" idx="1"/>
          </p:nvPr>
        </p:nvSpPr>
        <p:spPr>
          <a:xfrm>
            <a:off x="904875" y="1563688"/>
            <a:ext cx="7726363" cy="3386772"/>
          </a:xfrm>
          <a:prstGeom prst="rect">
            <a:avLst/>
          </a:prstGeom>
          <a:noFill/>
          <a:ln>
            <a:noFill/>
          </a:ln>
        </p:spPr>
        <p:txBody>
          <a:bodyPr spcFirstLastPara="1" wrap="square" lIns="180000" tIns="45700" rIns="91425" bIns="45700" anchor="t" anchorCtr="0">
            <a:normAutofit/>
          </a:bodyPr>
          <a:lstStyle>
            <a:lvl1pPr marL="457200" marR="0" lvl="0" indent="-331470" algn="l" rtl="0">
              <a:lnSpc>
                <a:spcPct val="115000"/>
              </a:lnSpc>
              <a:spcBef>
                <a:spcPts val="750"/>
              </a:spcBef>
              <a:spcAft>
                <a:spcPts val="0"/>
              </a:spcAft>
              <a:buClr>
                <a:schemeClr val="accent1"/>
              </a:buClr>
              <a:buSzPts val="1620"/>
              <a:buFont typeface="Noto Sans"/>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375"/>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4325" algn="l" rtl="0">
              <a:lnSpc>
                <a:spcPct val="90000"/>
              </a:lnSpc>
              <a:spcBef>
                <a:spcPts val="375"/>
              </a:spcBef>
              <a:spcAft>
                <a:spcPts val="0"/>
              </a:spcAft>
              <a:buClr>
                <a:schemeClr val="dk1"/>
              </a:buClr>
              <a:buSzPts val="135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63"/>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pic>
        <p:nvPicPr>
          <p:cNvPr id="13" name="Google Shape;13;p63"/>
          <p:cNvPicPr preferRelativeResize="0"/>
          <p:nvPr/>
        </p:nvPicPr>
        <p:blipFill rotWithShape="1">
          <a:blip r:embed="rId20">
            <a:alphaModFix/>
          </a:blip>
          <a:srcRect/>
          <a:stretch/>
        </p:blipFill>
        <p:spPr>
          <a:xfrm>
            <a:off x="130273" y="132334"/>
            <a:ext cx="653952" cy="283022"/>
          </a:xfrm>
          <a:prstGeom prst="rect">
            <a:avLst/>
          </a:prstGeom>
          <a:noFill/>
          <a:ln>
            <a:noFill/>
          </a:ln>
        </p:spPr>
      </p:pic>
      <p:sp>
        <p:nvSpPr>
          <p:cNvPr id="14" name="Google Shape;14;p63"/>
          <p:cNvSpPr/>
          <p:nvPr/>
        </p:nvSpPr>
        <p:spPr>
          <a:xfrm rot="-5400000">
            <a:off x="430003" y="4897709"/>
            <a:ext cx="45719" cy="597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 name="Google Shape;15;p63"/>
          <p:cNvSpPr/>
          <p:nvPr/>
        </p:nvSpPr>
        <p:spPr>
          <a:xfrm>
            <a:off x="302698" y="4830554"/>
            <a:ext cx="302698" cy="1806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 name="Google Shape;16;p63"/>
          <p:cNvSpPr txBox="1"/>
          <p:nvPr/>
        </p:nvSpPr>
        <p:spPr>
          <a:xfrm>
            <a:off x="200024" y="4445139"/>
            <a:ext cx="822300" cy="5079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700"/>
              <a:buFont typeface="Arial"/>
              <a:buNone/>
            </a:pPr>
            <a:r>
              <a:rPr lang="en-US" sz="700" b="1" i="0" u="none" strike="noStrike" cap="none">
                <a:solidFill>
                  <a:schemeClr val="dk1"/>
                </a:solidFill>
                <a:latin typeface="Arial"/>
                <a:ea typeface="Arial"/>
                <a:cs typeface="Arial"/>
                <a:sym typeface="Arial"/>
              </a:rPr>
              <a:t>Laboratory on Human-</a:t>
            </a:r>
            <a:endParaRPr sz="7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700"/>
              <a:buFont typeface="Arial"/>
              <a:buNone/>
            </a:pPr>
            <a:r>
              <a:rPr lang="en-US" sz="700" b="1" i="0" u="none" strike="noStrike" cap="none">
                <a:solidFill>
                  <a:schemeClr val="dk1"/>
                </a:solidFill>
                <a:latin typeface="Arial"/>
                <a:ea typeface="Arial"/>
                <a:cs typeface="Arial"/>
                <a:sym typeface="Arial"/>
              </a:rPr>
              <a:t>Environment Relations in </a:t>
            </a:r>
            <a:endParaRPr sz="7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700"/>
              <a:buFont typeface="Arial"/>
              <a:buNone/>
            </a:pPr>
            <a:r>
              <a:rPr lang="en-US" sz="700" b="1" i="0" u="none" strike="noStrike" cap="none">
                <a:solidFill>
                  <a:schemeClr val="dk1"/>
                </a:solidFill>
                <a:latin typeface="Arial"/>
                <a:ea typeface="Arial"/>
                <a:cs typeface="Arial"/>
                <a:sym typeface="Arial"/>
              </a:rPr>
              <a:t>Urban Systems</a:t>
            </a:r>
            <a:endParaRPr sz="1400" b="0" i="0" u="none" strike="noStrike" cap="none">
              <a:solidFill>
                <a:srgbClr val="000000"/>
              </a:solidFill>
              <a:latin typeface="Arial"/>
              <a:ea typeface="Arial"/>
              <a:cs typeface="Arial"/>
              <a:sym typeface="Arial"/>
            </a:endParaRPr>
          </a:p>
        </p:txBody>
      </p:sp>
      <p:sp>
        <p:nvSpPr>
          <p:cNvPr id="17" name="Google Shape;17;p63"/>
          <p:cNvSpPr/>
          <p:nvPr/>
        </p:nvSpPr>
        <p:spPr>
          <a:xfrm>
            <a:off x="82400" y="4491125"/>
            <a:ext cx="45600" cy="45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66303672"/>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qgis.org/download/"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g2848910db03_0_0"/>
          <p:cNvPicPr preferRelativeResize="0"/>
          <p:nvPr/>
        </p:nvPicPr>
        <p:blipFill rotWithShape="1">
          <a:blip r:embed="rId3">
            <a:alphaModFix/>
          </a:blip>
          <a:srcRect t="2489" b="2498"/>
          <a:stretch/>
        </p:blipFill>
        <p:spPr>
          <a:xfrm>
            <a:off x="1252951" y="0"/>
            <a:ext cx="8120327" cy="5143500"/>
          </a:xfrm>
          <a:prstGeom prst="rect">
            <a:avLst/>
          </a:prstGeom>
          <a:noFill/>
          <a:ln>
            <a:noFill/>
          </a:ln>
        </p:spPr>
      </p:pic>
      <p:sp>
        <p:nvSpPr>
          <p:cNvPr id="74" name="Google Shape;74;g2848910db03_0_0"/>
          <p:cNvSpPr txBox="1">
            <a:spLocks noGrp="1"/>
          </p:cNvSpPr>
          <p:nvPr>
            <p:ph type="ctrTitle"/>
          </p:nvPr>
        </p:nvSpPr>
        <p:spPr>
          <a:xfrm>
            <a:off x="1854201" y="786535"/>
            <a:ext cx="7289700" cy="2338500"/>
          </a:xfrm>
          <a:prstGeom prst="rect">
            <a:avLst/>
          </a:prstGeom>
          <a:solidFill>
            <a:srgbClr val="CC0000"/>
          </a:solidFill>
          <a:ln>
            <a:noFill/>
          </a:ln>
        </p:spPr>
        <p:txBody>
          <a:bodyPr spcFirstLastPara="1" wrap="square" lIns="216000" tIns="0" rIns="72000" bIns="46800" anchor="ctr" anchorCtr="0">
            <a:normAutofit/>
          </a:bodyPr>
          <a:lstStyle/>
          <a:p>
            <a:pPr marL="0" lvl="0" indent="0" algn="l" rtl="0">
              <a:lnSpc>
                <a:spcPct val="90000"/>
              </a:lnSpc>
              <a:spcBef>
                <a:spcPts val="0"/>
              </a:spcBef>
              <a:spcAft>
                <a:spcPts val="0"/>
              </a:spcAft>
              <a:buClr>
                <a:schemeClr val="lt1"/>
              </a:buClr>
              <a:buSzPts val="2000"/>
              <a:buFont typeface="Libre Franklin"/>
              <a:buNone/>
            </a:pPr>
            <a:r>
              <a:rPr lang="en-GB" sz="2000" b="0" dirty="0"/>
              <a:t>ENV 501 / GR A3 30</a:t>
            </a:r>
            <a:br>
              <a:rPr lang="en-GB" sz="2000" b="0" dirty="0"/>
            </a:br>
            <a:br>
              <a:rPr lang="en-GB" sz="800" b="0" dirty="0"/>
            </a:br>
            <a:r>
              <a:rPr lang="en-GB" sz="4000" dirty="0"/>
              <a:t>Exercise session 9 </a:t>
            </a:r>
            <a:r>
              <a:rPr lang="en-GB" sz="2800" dirty="0"/>
              <a:t>(interactive):</a:t>
            </a:r>
            <a:br>
              <a:rPr lang="en-GB" sz="4000" dirty="0"/>
            </a:br>
            <a:r>
              <a:rPr lang="en-GB" sz="2800" dirty="0"/>
              <a:t>Spatial allocation of materials</a:t>
            </a:r>
            <a:endParaRPr sz="2400" dirty="0"/>
          </a:p>
        </p:txBody>
      </p:sp>
      <p:sp>
        <p:nvSpPr>
          <p:cNvPr id="75" name="Google Shape;75;g2848910db03_0_0"/>
          <p:cNvSpPr txBox="1">
            <a:spLocks noGrp="1"/>
          </p:cNvSpPr>
          <p:nvPr>
            <p:ph type="subTitle" idx="1"/>
          </p:nvPr>
        </p:nvSpPr>
        <p:spPr>
          <a:xfrm>
            <a:off x="4030133" y="3124922"/>
            <a:ext cx="3573000" cy="1568400"/>
          </a:xfrm>
          <a:prstGeom prst="rect">
            <a:avLst/>
          </a:prstGeom>
          <a:solidFill>
            <a:schemeClr val="dk1"/>
          </a:solidFill>
          <a:ln>
            <a:noFill/>
          </a:ln>
        </p:spPr>
        <p:txBody>
          <a:bodyPr spcFirstLastPara="1" wrap="square" lIns="90000" tIns="45700" rIns="91425" bIns="45700" anchor="ctr" anchorCtr="0">
            <a:normAutofit/>
          </a:bodyPr>
          <a:lstStyle/>
          <a:p>
            <a:pPr marL="0" lvl="0" indent="0" algn="l" rtl="0">
              <a:lnSpc>
                <a:spcPct val="100000"/>
              </a:lnSpc>
              <a:spcBef>
                <a:spcPts val="0"/>
              </a:spcBef>
              <a:spcAft>
                <a:spcPts val="0"/>
              </a:spcAft>
              <a:buClr>
                <a:schemeClr val="dk1"/>
              </a:buClr>
              <a:buSzPts val="2400"/>
              <a:buNone/>
            </a:pPr>
            <a:r>
              <a:rPr lang="en-GB" b="1" dirty="0">
                <a:latin typeface="Arial Narrow"/>
                <a:ea typeface="Arial Narrow"/>
                <a:cs typeface="Arial Narrow"/>
                <a:sym typeface="Arial Narrow"/>
              </a:rPr>
              <a:t>Teaching assistant:</a:t>
            </a:r>
            <a:endParaRPr u="sng" dirty="0">
              <a:solidFill>
                <a:srgbClr val="E06666"/>
              </a:solidFill>
              <a:latin typeface="Arial Narrow"/>
              <a:ea typeface="Arial Narrow"/>
              <a:cs typeface="Arial Narrow"/>
              <a:sym typeface="Arial Narrow"/>
            </a:endParaRPr>
          </a:p>
          <a:p>
            <a:pPr marL="0" lvl="0" indent="0" algn="l">
              <a:lnSpc>
                <a:spcPct val="100000"/>
              </a:lnSpc>
              <a:spcBef>
                <a:spcPts val="0"/>
              </a:spcBef>
              <a:buClr>
                <a:schemeClr val="dk1"/>
              </a:buClr>
              <a:buSzPts val="2400"/>
            </a:pPr>
            <a:r>
              <a:rPr lang="en-US" b="1" dirty="0">
                <a:latin typeface="Arial Narrow"/>
                <a:ea typeface="Arial Narrow"/>
                <a:cs typeface="Arial Narrow"/>
                <a:sym typeface="Arial Narrow"/>
              </a:rPr>
              <a:t>Jair Campfens	</a:t>
            </a:r>
            <a:r>
              <a:rPr lang="en-US" u="sng" dirty="0">
                <a:solidFill>
                  <a:srgbClr val="E06666"/>
                </a:solidFill>
                <a:latin typeface="Arial Narrow"/>
                <a:ea typeface="Arial Narrow"/>
                <a:cs typeface="Arial Narrow"/>
                <a:sym typeface="Arial Narrow"/>
              </a:rPr>
              <a:t>jair.campfens@epfl.ch </a:t>
            </a:r>
          </a:p>
          <a:p>
            <a:pPr marL="0" indent="0" algn="l">
              <a:lnSpc>
                <a:spcPct val="100000"/>
              </a:lnSpc>
              <a:spcBef>
                <a:spcPts val="0"/>
              </a:spcBef>
              <a:buClr>
                <a:schemeClr val="dk1"/>
              </a:buClr>
              <a:buSzPts val="2400"/>
            </a:pPr>
            <a:r>
              <a:rPr lang="en-US" b="1" dirty="0">
                <a:latin typeface="Arial Narrow"/>
                <a:ea typeface="Arial Narrow"/>
                <a:cs typeface="Arial Narrow"/>
                <a:sym typeface="Arial Narrow"/>
              </a:rPr>
              <a:t>Léonard Léchot </a:t>
            </a:r>
            <a:r>
              <a:rPr lang="en-US" u="sng" dirty="0">
                <a:solidFill>
                  <a:srgbClr val="E06666"/>
                </a:solidFill>
                <a:latin typeface="Arial Narrow"/>
                <a:ea typeface="Arial Narrow"/>
                <a:cs typeface="Arial Narrow"/>
                <a:sym typeface="Arial Narrow"/>
              </a:rPr>
              <a:t>leonard.lechot@epfl.ch </a:t>
            </a:r>
            <a:endParaRPr u="sng" dirty="0">
              <a:solidFill>
                <a:srgbClr val="E06666"/>
              </a:solidFill>
              <a:latin typeface="Arial Narrow"/>
              <a:ea typeface="Arial Narrow"/>
              <a:cs typeface="Arial Narrow"/>
              <a:sym typeface="Arial Narrow"/>
            </a:endParaRPr>
          </a:p>
          <a:p>
            <a:pPr marL="0" lvl="0" indent="0" algn="ctr" rtl="0">
              <a:lnSpc>
                <a:spcPct val="100000"/>
              </a:lnSpc>
              <a:spcBef>
                <a:spcPts val="0"/>
              </a:spcBef>
              <a:spcAft>
                <a:spcPts val="0"/>
              </a:spcAft>
              <a:buClr>
                <a:schemeClr val="dk1"/>
              </a:buClr>
              <a:buSzPts val="2400"/>
              <a:buNone/>
            </a:pPr>
            <a:endParaRPr dirty="0">
              <a:latin typeface="Arial Narrow"/>
              <a:ea typeface="Arial Narrow"/>
              <a:cs typeface="Arial Narrow"/>
              <a:sym typeface="Arial Narrow"/>
            </a:endParaRPr>
          </a:p>
          <a:p>
            <a:pPr marL="0" lvl="0" indent="0" algn="ctr" rtl="0">
              <a:lnSpc>
                <a:spcPct val="90000"/>
              </a:lnSpc>
              <a:spcBef>
                <a:spcPts val="750"/>
              </a:spcBef>
              <a:spcAft>
                <a:spcPts val="0"/>
              </a:spcAft>
              <a:buSzPts val="1080"/>
              <a:buNone/>
            </a:pPr>
            <a:endParaRPr dirty="0"/>
          </a:p>
        </p:txBody>
      </p:sp>
      <p:sp>
        <p:nvSpPr>
          <p:cNvPr id="76" name="Google Shape;76;g2848910db03_0_0"/>
          <p:cNvSpPr txBox="1">
            <a:spLocks noGrp="1"/>
          </p:cNvSpPr>
          <p:nvPr>
            <p:ph type="body" idx="3"/>
          </p:nvPr>
        </p:nvSpPr>
        <p:spPr>
          <a:xfrm>
            <a:off x="6400800" y="4683125"/>
            <a:ext cx="1828800" cy="460500"/>
          </a:xfrm>
          <a:prstGeom prst="rect">
            <a:avLst/>
          </a:prstGeom>
          <a:solidFill>
            <a:schemeClr val="lt1"/>
          </a:solidFill>
          <a:ln>
            <a:noFill/>
          </a:ln>
        </p:spPr>
        <p:txBody>
          <a:bodyPr spcFirstLastPara="1" wrap="square" lIns="90000" tIns="45700" rIns="91425" bIns="45700" anchor="ctr" anchorCtr="0">
            <a:noAutofit/>
          </a:bodyPr>
          <a:lstStyle/>
          <a:p>
            <a:pPr marL="0" lvl="0" indent="0" algn="ctr" rtl="0">
              <a:lnSpc>
                <a:spcPct val="90000"/>
              </a:lnSpc>
              <a:spcBef>
                <a:spcPts val="0"/>
              </a:spcBef>
              <a:spcAft>
                <a:spcPts val="0"/>
              </a:spcAft>
              <a:buSzPts val="990"/>
              <a:buNone/>
            </a:pPr>
            <a:r>
              <a:rPr lang="en-GB" b="1" dirty="0"/>
              <a:t>Fall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pic>
        <p:nvPicPr>
          <p:cNvPr id="9" name="Picture 8">
            <a:extLst>
              <a:ext uri="{FF2B5EF4-FFF2-40B4-BE49-F238E27FC236}">
                <a16:creationId xmlns:a16="http://schemas.microsoft.com/office/drawing/2014/main" id="{5EBDF4A9-FEEA-53CA-1E18-925323D524D3}"/>
              </a:ext>
            </a:extLst>
          </p:cNvPr>
          <p:cNvPicPr>
            <a:picLocks noChangeAspect="1"/>
          </p:cNvPicPr>
          <p:nvPr/>
        </p:nvPicPr>
        <p:blipFill>
          <a:blip r:embed="rId3"/>
          <a:stretch>
            <a:fillRect/>
          </a:stretch>
        </p:blipFill>
        <p:spPr>
          <a:xfrm>
            <a:off x="829323" y="512381"/>
            <a:ext cx="5105195" cy="4238860"/>
          </a:xfrm>
          <a:prstGeom prst="rect">
            <a:avLst/>
          </a:prstGeom>
        </p:spPr>
      </p:pic>
      <p:sp>
        <p:nvSpPr>
          <p:cNvPr id="934" name="Google Shape;934;g14eabbdea3d_0_47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10</a:t>
            </a:fld>
            <a:endParaRPr/>
          </a:p>
        </p:txBody>
      </p:sp>
      <p:sp>
        <p:nvSpPr>
          <p:cNvPr id="935" name="Google Shape;935;g14eabbdea3d_0_47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8" name="Picture 7">
            <a:extLst>
              <a:ext uri="{FF2B5EF4-FFF2-40B4-BE49-F238E27FC236}">
                <a16:creationId xmlns:a16="http://schemas.microsoft.com/office/drawing/2014/main" id="{C9092937-0B34-47AB-BF12-72091883B5AA}"/>
              </a:ext>
            </a:extLst>
          </p:cNvPr>
          <p:cNvPicPr>
            <a:picLocks noChangeAspect="1"/>
          </p:cNvPicPr>
          <p:nvPr/>
        </p:nvPicPr>
        <p:blipFill rotWithShape="1">
          <a:blip r:embed="rId4"/>
          <a:srcRect t="2111"/>
          <a:stretch/>
        </p:blipFill>
        <p:spPr>
          <a:xfrm>
            <a:off x="5311249" y="196950"/>
            <a:ext cx="3536192" cy="4946550"/>
          </a:xfrm>
          <a:prstGeom prst="rect">
            <a:avLst/>
          </a:prstGeom>
        </p:spPr>
      </p:pic>
      <p:sp>
        <p:nvSpPr>
          <p:cNvPr id="19" name="Right Brace 18">
            <a:extLst>
              <a:ext uri="{FF2B5EF4-FFF2-40B4-BE49-F238E27FC236}">
                <a16:creationId xmlns:a16="http://schemas.microsoft.com/office/drawing/2014/main" id="{314EFB38-69A1-4675-BE1E-F2581B6AB177}"/>
              </a:ext>
            </a:extLst>
          </p:cNvPr>
          <p:cNvSpPr/>
          <p:nvPr/>
        </p:nvSpPr>
        <p:spPr>
          <a:xfrm>
            <a:off x="4148267" y="1137918"/>
            <a:ext cx="575192" cy="3563630"/>
          </a:xfrm>
          <a:prstGeom prst="rightBrace">
            <a:avLst>
              <a:gd name="adj1" fmla="val 8333"/>
              <a:gd name="adj2" fmla="val 5263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 name="TextBox 1">
            <a:extLst>
              <a:ext uri="{FF2B5EF4-FFF2-40B4-BE49-F238E27FC236}">
                <a16:creationId xmlns:a16="http://schemas.microsoft.com/office/drawing/2014/main" id="{1CE74130-DE0F-8588-1B68-2923A27855FA}"/>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
        <p:nvSpPr>
          <p:cNvPr id="5" name="Text Placeholder 2">
            <a:extLst>
              <a:ext uri="{FF2B5EF4-FFF2-40B4-BE49-F238E27FC236}">
                <a16:creationId xmlns:a16="http://schemas.microsoft.com/office/drawing/2014/main" id="{EFB6C29B-CFEA-DCE0-C45C-C8961D8574C7}"/>
              </a:ext>
            </a:extLst>
          </p:cNvPr>
          <p:cNvSpPr txBox="1">
            <a:spLocks/>
          </p:cNvSpPr>
          <p:nvPr/>
        </p:nvSpPr>
        <p:spPr>
          <a:xfrm>
            <a:off x="1039091" y="-10842"/>
            <a:ext cx="2413256" cy="523224"/>
          </a:xfrm>
          <a:prstGeom prst="rect">
            <a:avLst/>
          </a:prstGeom>
          <a:noFill/>
          <a:ln>
            <a:noFill/>
          </a:ln>
        </p:spPr>
        <p:txBody>
          <a:bodyPr spcFirstLastPara="1" wrap="square" lIns="180000" tIns="45700" rIns="91425" bIns="45700" anchor="t" anchorCtr="0">
            <a:normAutofit/>
          </a:bodyPr>
          <a:lstStyle>
            <a:defPPr marR="0" lvl="0" algn="l" rtl="0">
              <a:lnSpc>
                <a:spcPct val="100000"/>
              </a:lnSpc>
              <a:spcBef>
                <a:spcPts val="0"/>
              </a:spcBef>
              <a:spcAft>
                <a:spcPts val="0"/>
              </a:spcAft>
            </a:defPPr>
            <a:lvl1pPr marL="457200" marR="0" lvl="0" indent="-331470" algn="l" rtl="0">
              <a:lnSpc>
                <a:spcPct val="90000"/>
              </a:lnSpc>
              <a:spcBef>
                <a:spcPts val="750"/>
              </a:spcBef>
              <a:spcAft>
                <a:spcPts val="0"/>
              </a:spcAft>
              <a:buClr>
                <a:schemeClr val="accent1"/>
              </a:buClr>
              <a:buSzPts val="1620"/>
              <a:buFont typeface="Noto Sans"/>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accent1"/>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31469" algn="l" rtl="0">
              <a:lnSpc>
                <a:spcPct val="90000"/>
              </a:lnSpc>
              <a:spcBef>
                <a:spcPts val="375"/>
              </a:spcBef>
              <a:spcAft>
                <a:spcPts val="0"/>
              </a:spcAft>
              <a:buClr>
                <a:schemeClr val="dk1"/>
              </a:buClr>
              <a:buSzPts val="162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285750" indent="-285750">
              <a:buFont typeface="Wingdings" panose="05000000000000000000" pitchFamily="2" charset="2"/>
              <a:buChar char="§"/>
            </a:pPr>
            <a:r>
              <a:rPr lang="en-US" dirty="0"/>
              <a:t>Field calculator</a:t>
            </a:r>
          </a:p>
          <a:p>
            <a:pPr marL="125730" indent="0">
              <a:buFont typeface="Noto Sans"/>
              <a:buNone/>
            </a:pPr>
            <a:endParaRPr lang="fr-CH" dirty="0"/>
          </a:p>
        </p:txBody>
      </p:sp>
      <p:sp>
        <p:nvSpPr>
          <p:cNvPr id="6" name="Oval 5">
            <a:extLst>
              <a:ext uri="{FF2B5EF4-FFF2-40B4-BE49-F238E27FC236}">
                <a16:creationId xmlns:a16="http://schemas.microsoft.com/office/drawing/2014/main" id="{96CB2DC3-9D3F-03E8-13EB-33B0753FC582}"/>
              </a:ext>
            </a:extLst>
          </p:cNvPr>
          <p:cNvSpPr/>
          <p:nvPr/>
        </p:nvSpPr>
        <p:spPr>
          <a:xfrm>
            <a:off x="4850170" y="722890"/>
            <a:ext cx="329163" cy="3101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67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4" name="Google Shape;934;g14eabbdea3d_0_47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11</a:t>
            </a:fld>
            <a:endParaRPr/>
          </a:p>
        </p:txBody>
      </p:sp>
      <p:sp>
        <p:nvSpPr>
          <p:cNvPr id="935" name="Google Shape;935;g14eabbdea3d_0_47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FD54368D-2FCE-4536-BCE4-D8B2E4B45CE0}"/>
              </a:ext>
            </a:extLst>
          </p:cNvPr>
          <p:cNvSpPr>
            <a:spLocks noGrp="1"/>
          </p:cNvSpPr>
          <p:nvPr>
            <p:ph type="body" idx="1"/>
          </p:nvPr>
        </p:nvSpPr>
        <p:spPr/>
        <p:txBody>
          <a:bodyPr/>
          <a:lstStyle/>
          <a:p>
            <a:endParaRPr lang="fr-CH"/>
          </a:p>
        </p:txBody>
      </p:sp>
      <p:pic>
        <p:nvPicPr>
          <p:cNvPr id="5" name="Picture 4">
            <a:extLst>
              <a:ext uri="{FF2B5EF4-FFF2-40B4-BE49-F238E27FC236}">
                <a16:creationId xmlns:a16="http://schemas.microsoft.com/office/drawing/2014/main" id="{FDAC4326-2A43-4342-B030-B7FF1A2D6609}"/>
              </a:ext>
            </a:extLst>
          </p:cNvPr>
          <p:cNvPicPr>
            <a:picLocks noChangeAspect="1"/>
          </p:cNvPicPr>
          <p:nvPr/>
        </p:nvPicPr>
        <p:blipFill>
          <a:blip r:embed="rId3"/>
          <a:stretch>
            <a:fillRect/>
          </a:stretch>
        </p:blipFill>
        <p:spPr>
          <a:xfrm>
            <a:off x="712421" y="443571"/>
            <a:ext cx="7728328" cy="4110358"/>
          </a:xfrm>
          <a:prstGeom prst="rect">
            <a:avLst/>
          </a:prstGeom>
        </p:spPr>
      </p:pic>
      <p:sp>
        <p:nvSpPr>
          <p:cNvPr id="9" name="Rectangle 8">
            <a:extLst>
              <a:ext uri="{FF2B5EF4-FFF2-40B4-BE49-F238E27FC236}">
                <a16:creationId xmlns:a16="http://schemas.microsoft.com/office/drawing/2014/main" id="{470B8D4B-8451-4ACE-A289-AA7832F62223}"/>
              </a:ext>
            </a:extLst>
          </p:cNvPr>
          <p:cNvSpPr/>
          <p:nvPr/>
        </p:nvSpPr>
        <p:spPr>
          <a:xfrm>
            <a:off x="2598631" y="824044"/>
            <a:ext cx="524063" cy="3773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extBox 1">
            <a:extLst>
              <a:ext uri="{FF2B5EF4-FFF2-40B4-BE49-F238E27FC236}">
                <a16:creationId xmlns:a16="http://schemas.microsoft.com/office/drawing/2014/main" id="{1BFADBF7-E182-CFAA-28C2-F7759F213D9F}"/>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Tree>
    <p:extLst>
      <p:ext uri="{BB962C8B-B14F-4D97-AF65-F5344CB8AC3E}">
        <p14:creationId xmlns:p14="http://schemas.microsoft.com/office/powerpoint/2010/main" val="260407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pic>
        <p:nvPicPr>
          <p:cNvPr id="10" name="Picture 9">
            <a:extLst>
              <a:ext uri="{FF2B5EF4-FFF2-40B4-BE49-F238E27FC236}">
                <a16:creationId xmlns:a16="http://schemas.microsoft.com/office/drawing/2014/main" id="{5B2AB412-EB17-4FEF-AA1F-1CCE5BB0451B}"/>
              </a:ext>
            </a:extLst>
          </p:cNvPr>
          <p:cNvPicPr>
            <a:picLocks noChangeAspect="1"/>
          </p:cNvPicPr>
          <p:nvPr/>
        </p:nvPicPr>
        <p:blipFill>
          <a:blip r:embed="rId3"/>
          <a:stretch>
            <a:fillRect/>
          </a:stretch>
        </p:blipFill>
        <p:spPr>
          <a:xfrm>
            <a:off x="712421" y="443571"/>
            <a:ext cx="7728328" cy="4110358"/>
          </a:xfrm>
          <a:prstGeom prst="rect">
            <a:avLst/>
          </a:prstGeom>
        </p:spPr>
      </p:pic>
      <p:sp>
        <p:nvSpPr>
          <p:cNvPr id="934" name="Google Shape;934;g14eabbdea3d_0_47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12</a:t>
            </a:fld>
            <a:endParaRPr/>
          </a:p>
        </p:txBody>
      </p:sp>
      <p:sp>
        <p:nvSpPr>
          <p:cNvPr id="935" name="Google Shape;935;g14eabbdea3d_0_47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8AEE22F6-32B3-488F-8D92-086058FB70F3}"/>
              </a:ext>
            </a:extLst>
          </p:cNvPr>
          <p:cNvPicPr>
            <a:picLocks noChangeAspect="1"/>
          </p:cNvPicPr>
          <p:nvPr/>
        </p:nvPicPr>
        <p:blipFill>
          <a:blip r:embed="rId4"/>
          <a:stretch>
            <a:fillRect/>
          </a:stretch>
        </p:blipFill>
        <p:spPr>
          <a:xfrm>
            <a:off x="4137577" y="289070"/>
            <a:ext cx="3200564" cy="4457929"/>
          </a:xfrm>
          <a:prstGeom prst="rect">
            <a:avLst/>
          </a:prstGeom>
        </p:spPr>
      </p:pic>
      <p:sp>
        <p:nvSpPr>
          <p:cNvPr id="3" name="TextBox 2">
            <a:extLst>
              <a:ext uri="{FF2B5EF4-FFF2-40B4-BE49-F238E27FC236}">
                <a16:creationId xmlns:a16="http://schemas.microsoft.com/office/drawing/2014/main" id="{2A976306-A2DA-B825-4A7B-5D85A66EFA39}"/>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Tree>
    <p:extLst>
      <p:ext uri="{BB962C8B-B14F-4D97-AF65-F5344CB8AC3E}">
        <p14:creationId xmlns:p14="http://schemas.microsoft.com/office/powerpoint/2010/main" val="106370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4" name="Google Shape;934;g14eabbdea3d_0_47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13</a:t>
            </a:fld>
            <a:endParaRPr/>
          </a:p>
        </p:txBody>
      </p:sp>
      <p:sp>
        <p:nvSpPr>
          <p:cNvPr id="935" name="Google Shape;935;g14eabbdea3d_0_47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FD54368D-2FCE-4536-BCE4-D8B2E4B45CE0}"/>
              </a:ext>
            </a:extLst>
          </p:cNvPr>
          <p:cNvSpPr>
            <a:spLocks noGrp="1"/>
          </p:cNvSpPr>
          <p:nvPr>
            <p:ph type="body" idx="1"/>
          </p:nvPr>
        </p:nvSpPr>
        <p:spPr/>
        <p:txBody>
          <a:bodyPr/>
          <a:lstStyle/>
          <a:p>
            <a:endParaRPr lang="fr-CH" dirty="0"/>
          </a:p>
        </p:txBody>
      </p:sp>
      <p:pic>
        <p:nvPicPr>
          <p:cNvPr id="5" name="Picture 4">
            <a:extLst>
              <a:ext uri="{FF2B5EF4-FFF2-40B4-BE49-F238E27FC236}">
                <a16:creationId xmlns:a16="http://schemas.microsoft.com/office/drawing/2014/main" id="{833BAE15-F74B-464C-9C60-3DC5FCDD054D}"/>
              </a:ext>
            </a:extLst>
          </p:cNvPr>
          <p:cNvPicPr>
            <a:picLocks noChangeAspect="1"/>
          </p:cNvPicPr>
          <p:nvPr/>
        </p:nvPicPr>
        <p:blipFill>
          <a:blip r:embed="rId3"/>
          <a:stretch>
            <a:fillRect/>
          </a:stretch>
        </p:blipFill>
        <p:spPr>
          <a:xfrm>
            <a:off x="708756" y="787902"/>
            <a:ext cx="8156012" cy="3766027"/>
          </a:xfrm>
          <a:prstGeom prst="rect">
            <a:avLst/>
          </a:prstGeom>
        </p:spPr>
      </p:pic>
      <p:sp>
        <p:nvSpPr>
          <p:cNvPr id="11" name="Rectangle 10">
            <a:extLst>
              <a:ext uri="{FF2B5EF4-FFF2-40B4-BE49-F238E27FC236}">
                <a16:creationId xmlns:a16="http://schemas.microsoft.com/office/drawing/2014/main" id="{87ACC9AE-C5E9-446A-BEB5-D5EAB2179AC3}"/>
              </a:ext>
            </a:extLst>
          </p:cNvPr>
          <p:cNvSpPr/>
          <p:nvPr/>
        </p:nvSpPr>
        <p:spPr>
          <a:xfrm>
            <a:off x="8262695" y="780673"/>
            <a:ext cx="524063" cy="3773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extBox 1">
            <a:extLst>
              <a:ext uri="{FF2B5EF4-FFF2-40B4-BE49-F238E27FC236}">
                <a16:creationId xmlns:a16="http://schemas.microsoft.com/office/drawing/2014/main" id="{200384AB-9710-69E8-40EA-9CC756405EE5}"/>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Tree>
    <p:extLst>
      <p:ext uri="{BB962C8B-B14F-4D97-AF65-F5344CB8AC3E}">
        <p14:creationId xmlns:p14="http://schemas.microsoft.com/office/powerpoint/2010/main" val="10076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g28801105ebd_0_140"/>
          <p:cNvSpPr txBox="1"/>
          <p:nvPr/>
        </p:nvSpPr>
        <p:spPr>
          <a:xfrm>
            <a:off x="722800" y="333524"/>
            <a:ext cx="7720200" cy="59916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2800" b="1" i="0" u="none" strike="noStrike" cap="none" dirty="0">
                <a:solidFill>
                  <a:srgbClr val="000000"/>
                </a:solidFill>
                <a:latin typeface="Libre Franklin" pitchFamily="2" charset="0"/>
                <a:ea typeface="Montserrat"/>
                <a:cs typeface="Montserrat"/>
                <a:sym typeface="Montserrat"/>
              </a:rPr>
              <a:t>Geographical Information System</a:t>
            </a:r>
            <a:endParaRPr sz="2800" b="1" i="0" u="none" strike="noStrike" cap="none" dirty="0">
              <a:solidFill>
                <a:srgbClr val="000000"/>
              </a:solidFill>
              <a:latin typeface="Libre Franklin" pitchFamily="2" charset="0"/>
              <a:ea typeface="Montserrat"/>
              <a:cs typeface="Montserrat"/>
              <a:sym typeface="Montserrat"/>
            </a:endParaRPr>
          </a:p>
        </p:txBody>
      </p:sp>
      <p:sp>
        <p:nvSpPr>
          <p:cNvPr id="5" name="TextBox 4">
            <a:extLst>
              <a:ext uri="{FF2B5EF4-FFF2-40B4-BE49-F238E27FC236}">
                <a16:creationId xmlns:a16="http://schemas.microsoft.com/office/drawing/2014/main" id="{4018972B-3873-44A8-B177-B3D81D499ACD}"/>
              </a:ext>
            </a:extLst>
          </p:cNvPr>
          <p:cNvSpPr txBox="1"/>
          <p:nvPr/>
        </p:nvSpPr>
        <p:spPr>
          <a:xfrm>
            <a:off x="1489363" y="1556087"/>
            <a:ext cx="5888182" cy="2585323"/>
          </a:xfrm>
          <a:prstGeom prst="rect">
            <a:avLst/>
          </a:prstGeom>
          <a:noFill/>
        </p:spPr>
        <p:txBody>
          <a:bodyPr wrap="square" rtlCol="0">
            <a:spAutoFit/>
          </a:bodyPr>
          <a:lstStyle/>
          <a:p>
            <a:pPr algn="ctr"/>
            <a:r>
              <a:rPr lang="en-US" sz="1800" dirty="0"/>
              <a:t>A </a:t>
            </a:r>
            <a:r>
              <a:rPr lang="en-US" sz="1800" b="1" dirty="0"/>
              <a:t>G</a:t>
            </a:r>
            <a:r>
              <a:rPr lang="en-US" sz="1800" dirty="0"/>
              <a:t>eographic </a:t>
            </a:r>
            <a:r>
              <a:rPr lang="en-US" sz="1800" b="1" dirty="0"/>
              <a:t>I</a:t>
            </a:r>
            <a:r>
              <a:rPr lang="en-US" sz="1800" dirty="0"/>
              <a:t>nformation </a:t>
            </a:r>
            <a:r>
              <a:rPr lang="en-US" sz="1800" b="1" dirty="0"/>
              <a:t>S</a:t>
            </a:r>
            <a:r>
              <a:rPr lang="en-US" sz="1800" dirty="0"/>
              <a:t>ystem (</a:t>
            </a:r>
            <a:r>
              <a:rPr lang="en-US" sz="1800" b="1" dirty="0"/>
              <a:t>GIS</a:t>
            </a:r>
            <a:r>
              <a:rPr lang="en-US" sz="1800" dirty="0"/>
              <a:t>) is a computer-based tool that enables users to </a:t>
            </a:r>
            <a:r>
              <a:rPr lang="en-US" sz="1800" b="1" dirty="0"/>
              <a:t>capture</a:t>
            </a:r>
            <a:r>
              <a:rPr lang="en-US" sz="1800" dirty="0"/>
              <a:t>, </a:t>
            </a:r>
            <a:r>
              <a:rPr lang="en-US" sz="1800" b="1" dirty="0"/>
              <a:t>store</a:t>
            </a:r>
            <a:r>
              <a:rPr lang="en-US" sz="1800" dirty="0"/>
              <a:t>, </a:t>
            </a:r>
            <a:r>
              <a:rPr lang="en-US" sz="1800" b="1" dirty="0"/>
              <a:t>manipulate</a:t>
            </a:r>
            <a:r>
              <a:rPr lang="en-US" sz="1800" dirty="0"/>
              <a:t>, </a:t>
            </a:r>
            <a:r>
              <a:rPr lang="en-US" sz="1800" b="1" dirty="0"/>
              <a:t>analyze</a:t>
            </a:r>
            <a:r>
              <a:rPr lang="en-US" sz="1800" dirty="0"/>
              <a:t>, </a:t>
            </a:r>
            <a:r>
              <a:rPr lang="en-US" sz="1800" b="1" dirty="0"/>
              <a:t>manage</a:t>
            </a:r>
            <a:r>
              <a:rPr lang="en-US" sz="1800" dirty="0"/>
              <a:t>, and </a:t>
            </a:r>
            <a:r>
              <a:rPr lang="en-US" sz="1800" b="1" dirty="0"/>
              <a:t>present spatial </a:t>
            </a:r>
            <a:r>
              <a:rPr lang="en-US" sz="1800" dirty="0"/>
              <a:t>or </a:t>
            </a:r>
            <a:r>
              <a:rPr lang="en-US" sz="1800" b="1" dirty="0"/>
              <a:t>geographic data</a:t>
            </a:r>
            <a:r>
              <a:rPr lang="en-US" sz="1800" dirty="0"/>
              <a:t>. </a:t>
            </a:r>
          </a:p>
          <a:p>
            <a:pPr algn="ctr"/>
            <a:endParaRPr lang="en-US" sz="1800" dirty="0"/>
          </a:p>
          <a:p>
            <a:pPr algn="ctr"/>
            <a:r>
              <a:rPr lang="en-US" sz="1800" dirty="0"/>
              <a:t>GIS integrates spatial data with other datasets, providing powerful insights into patterns, relationships, and geographic trends that are critical for decision-making across multiple fields.</a:t>
            </a:r>
            <a:endParaRPr lang="fr-CH" sz="1050" kern="1200" dirty="0">
              <a:solidFill>
                <a:schemeClr val="tx1">
                  <a:lumMod val="50000"/>
                  <a:lumOff val="50000"/>
                </a:schemeClr>
              </a:solidFill>
              <a:latin typeface="+mn-lt"/>
              <a:ea typeface="+mn-ea"/>
              <a:cs typeface="+mn-cs"/>
            </a:endParaRPr>
          </a:p>
        </p:txBody>
      </p:sp>
      <p:sp>
        <p:nvSpPr>
          <p:cNvPr id="2" name="TextBox 1">
            <a:extLst>
              <a:ext uri="{FF2B5EF4-FFF2-40B4-BE49-F238E27FC236}">
                <a16:creationId xmlns:a16="http://schemas.microsoft.com/office/drawing/2014/main" id="{67C55AA7-943C-8865-2DCD-FA1E8040E79A}"/>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
        <p:nvSpPr>
          <p:cNvPr id="3" name="Google Shape;943;g14eabbdea3d_0_486">
            <a:extLst>
              <a:ext uri="{FF2B5EF4-FFF2-40B4-BE49-F238E27FC236}">
                <a16:creationId xmlns:a16="http://schemas.microsoft.com/office/drawing/2014/main" id="{21D5F392-EBE9-6ABF-7BC0-6891A8A1BABF}"/>
              </a:ext>
            </a:extLst>
          </p:cNvPr>
          <p:cNvSpPr txBox="1">
            <a:spLocks/>
          </p:cNvSpPr>
          <p:nvPr/>
        </p:nvSpPr>
        <p:spPr>
          <a:xfrm>
            <a:off x="8631238" y="195263"/>
            <a:ext cx="512700" cy="163500"/>
          </a:xfrm>
          <a:prstGeom prst="rect">
            <a:avLst/>
          </a:prstGeom>
          <a:noFill/>
          <a:ln>
            <a:noFill/>
          </a:ln>
        </p:spPr>
        <p:txBody>
          <a:bodyPr spcFirstLastPara="1" wrap="square" lIns="90000" tIns="0" rIns="9000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700"/>
              <a:defRPr/>
            </a:pPr>
            <a:fld id="{00000000-1234-1234-1234-123412341234}" type="slidenum">
              <a:rPr lang="en-US" sz="700" b="1" smtClean="0">
                <a:solidFill>
                  <a:srgbClr val="413C3A"/>
                </a:solidFill>
                <a:latin typeface="Libre Franklin"/>
                <a:sym typeface="Libre Franklin"/>
              </a:rPr>
              <a:pPr algn="ctr">
                <a:buSzPts val="700"/>
                <a:defRPr/>
              </a:pPr>
              <a:t>2</a:t>
            </a:fld>
            <a:endParaRPr lang="en-US" sz="700" b="1" dirty="0">
              <a:solidFill>
                <a:srgbClr val="413C3A"/>
              </a:solidFill>
              <a:latin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3" name="Google Shape;943;g14eabbdea3d_0_486"/>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US" sz="700" b="1" i="0" u="none" strike="noStrike" kern="0" cap="none" spc="0" normalizeH="0" baseline="0" noProof="0">
                <a:ln>
                  <a:noFill/>
                </a:ln>
                <a:solidFill>
                  <a:srgbClr val="413C3A"/>
                </a:solidFill>
                <a:effectLst/>
                <a:uLnTx/>
                <a:uFillTx/>
                <a:latin typeface="Libre Franklin"/>
                <a:sym typeface="Libre Franklin"/>
              </a:rPr>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t>3</a:t>
            </a:fld>
            <a:endParaRPr kumimoji="0" sz="700" b="1" i="0" u="none" strike="noStrike" kern="0" cap="none" spc="0" normalizeH="0" baseline="0" noProof="0" dirty="0">
              <a:ln>
                <a:noFill/>
              </a:ln>
              <a:solidFill>
                <a:srgbClr val="413C3A"/>
              </a:solidFill>
              <a:effectLst/>
              <a:uLnTx/>
              <a:uFillTx/>
              <a:latin typeface="Libre Franklin"/>
              <a:sym typeface="Libre Franklin"/>
            </a:endParaRPr>
          </a:p>
        </p:txBody>
      </p:sp>
      <p:sp>
        <p:nvSpPr>
          <p:cNvPr id="944" name="Google Shape;944;g14eabbdea3d_0_486"/>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Text Placeholder 2">
            <a:extLst>
              <a:ext uri="{FF2B5EF4-FFF2-40B4-BE49-F238E27FC236}">
                <a16:creationId xmlns:a16="http://schemas.microsoft.com/office/drawing/2014/main" id="{438C2C75-B700-4554-A30A-35E3FFAD61CB}"/>
              </a:ext>
            </a:extLst>
          </p:cNvPr>
          <p:cNvSpPr>
            <a:spLocks noGrp="1"/>
          </p:cNvSpPr>
          <p:nvPr>
            <p:ph type="body" idx="1"/>
          </p:nvPr>
        </p:nvSpPr>
        <p:spPr>
          <a:xfrm>
            <a:off x="1500000" y="1653725"/>
            <a:ext cx="5686381" cy="2673300"/>
          </a:xfrm>
        </p:spPr>
        <p:txBody>
          <a:bodyPr>
            <a:normAutofit/>
          </a:bodyPr>
          <a:lstStyle/>
          <a:p>
            <a:pPr marL="285750" indent="-285750">
              <a:buFont typeface="Wingdings" panose="05000000000000000000" pitchFamily="2" charset="2"/>
              <a:buChar char="§"/>
            </a:pPr>
            <a:r>
              <a:rPr lang="en-US" dirty="0"/>
              <a:t>Mapping Material Stocks and Flows</a:t>
            </a:r>
          </a:p>
          <a:p>
            <a:pPr marL="285750" indent="-285750">
              <a:buFont typeface="Wingdings" panose="05000000000000000000" pitchFamily="2" charset="2"/>
              <a:buChar char="§"/>
            </a:pPr>
            <a:r>
              <a:rPr lang="en-US" dirty="0"/>
              <a:t>Spatial Allocation of Material Stocks</a:t>
            </a:r>
          </a:p>
          <a:p>
            <a:pPr marL="285750" indent="-285750">
              <a:buFont typeface="Wingdings" panose="05000000000000000000" pitchFamily="2" charset="2"/>
              <a:buChar char="§"/>
            </a:pPr>
            <a:r>
              <a:rPr lang="en-US" dirty="0"/>
              <a:t>Temporal Analysis and Change Detection</a:t>
            </a:r>
          </a:p>
          <a:p>
            <a:pPr marL="285750" indent="-285750">
              <a:buFont typeface="Wingdings" panose="05000000000000000000" pitchFamily="2" charset="2"/>
              <a:buChar char="§"/>
            </a:pPr>
            <a:r>
              <a:rPr lang="en-US" dirty="0"/>
              <a:t>Scenario Modeling for Circular Economy Goals</a:t>
            </a:r>
          </a:p>
          <a:p>
            <a:pPr marL="285750" indent="-285750">
              <a:buFont typeface="Wingdings" panose="05000000000000000000" pitchFamily="2" charset="2"/>
              <a:buChar char="§"/>
            </a:pPr>
            <a:r>
              <a:rPr lang="en-US" dirty="0"/>
              <a:t>Integration with Socio-Economic Data</a:t>
            </a:r>
          </a:p>
          <a:p>
            <a:pPr marL="125730" indent="0">
              <a:buNone/>
            </a:pPr>
            <a:endParaRPr lang="fr-CH" dirty="0"/>
          </a:p>
        </p:txBody>
      </p:sp>
      <p:sp>
        <p:nvSpPr>
          <p:cNvPr id="14" name="Google Shape;91;g28801105ebd_0_140">
            <a:extLst>
              <a:ext uri="{FF2B5EF4-FFF2-40B4-BE49-F238E27FC236}">
                <a16:creationId xmlns:a16="http://schemas.microsoft.com/office/drawing/2014/main" id="{9D67B529-319C-4CE7-8E61-F1B72CE296FF}"/>
              </a:ext>
            </a:extLst>
          </p:cNvPr>
          <p:cNvSpPr txBox="1"/>
          <p:nvPr/>
        </p:nvSpPr>
        <p:spPr>
          <a:xfrm>
            <a:off x="722800" y="333524"/>
            <a:ext cx="7720200" cy="5991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800" b="1" i="0" u="none" strike="noStrike" cap="none" dirty="0">
                <a:solidFill>
                  <a:srgbClr val="000000"/>
                </a:solidFill>
                <a:latin typeface="Libre Franklin" pitchFamily="2" charset="0"/>
                <a:ea typeface="Montserrat"/>
                <a:cs typeface="Montserrat"/>
                <a:sym typeface="Montserrat"/>
              </a:rPr>
              <a:t>GIS in Material Flow Analysis</a:t>
            </a:r>
            <a:endParaRPr sz="2800" b="1" i="0" u="none" strike="noStrike" cap="none" dirty="0">
              <a:solidFill>
                <a:srgbClr val="000000"/>
              </a:solidFill>
              <a:latin typeface="Libre Franklin" pitchFamily="2" charset="0"/>
              <a:ea typeface="Montserrat"/>
              <a:cs typeface="Montserrat"/>
              <a:sym typeface="Montserrat"/>
            </a:endParaRPr>
          </a:p>
        </p:txBody>
      </p:sp>
      <p:sp>
        <p:nvSpPr>
          <p:cNvPr id="2" name="TextBox 1">
            <a:extLst>
              <a:ext uri="{FF2B5EF4-FFF2-40B4-BE49-F238E27FC236}">
                <a16:creationId xmlns:a16="http://schemas.microsoft.com/office/drawing/2014/main" id="{D2CF64EF-E64E-562B-6D54-69E375400113}"/>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3" name="Google Shape;943;g14eabbdea3d_0_486"/>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US" sz="700" b="1" i="0" u="none" strike="noStrike" kern="0" cap="none" spc="0" normalizeH="0" baseline="0" noProof="0">
                <a:ln>
                  <a:noFill/>
                </a:ln>
                <a:solidFill>
                  <a:srgbClr val="413C3A"/>
                </a:solidFill>
                <a:effectLst/>
                <a:uLnTx/>
                <a:uFillTx/>
                <a:latin typeface="Libre Franklin"/>
                <a:sym typeface="Libre Franklin"/>
              </a:rPr>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t>4</a:t>
            </a:fld>
            <a:endParaRPr kumimoji="0" sz="700" b="1" i="0" u="none" strike="noStrike" kern="0" cap="none" spc="0" normalizeH="0" baseline="0" noProof="0">
              <a:ln>
                <a:noFill/>
              </a:ln>
              <a:solidFill>
                <a:srgbClr val="413C3A"/>
              </a:solidFill>
              <a:effectLst/>
              <a:uLnTx/>
              <a:uFillTx/>
              <a:latin typeface="Libre Franklin"/>
              <a:sym typeface="Libre Franklin"/>
            </a:endParaRPr>
          </a:p>
        </p:txBody>
      </p:sp>
      <p:sp>
        <p:nvSpPr>
          <p:cNvPr id="944" name="Google Shape;944;g14eabbdea3d_0_486"/>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Text Placeholder 2">
            <a:extLst>
              <a:ext uri="{FF2B5EF4-FFF2-40B4-BE49-F238E27FC236}">
                <a16:creationId xmlns:a16="http://schemas.microsoft.com/office/drawing/2014/main" id="{438C2C75-B700-4554-A30A-35E3FFAD61CB}"/>
              </a:ext>
            </a:extLst>
          </p:cNvPr>
          <p:cNvSpPr>
            <a:spLocks noGrp="1"/>
          </p:cNvSpPr>
          <p:nvPr>
            <p:ph type="body" idx="1"/>
          </p:nvPr>
        </p:nvSpPr>
        <p:spPr>
          <a:xfrm>
            <a:off x="1039090" y="1455742"/>
            <a:ext cx="8104909" cy="3687758"/>
          </a:xfrm>
        </p:spPr>
        <p:txBody>
          <a:bodyPr>
            <a:normAutofit/>
          </a:bodyPr>
          <a:lstStyle/>
          <a:p>
            <a:pPr marL="285750" indent="-285750">
              <a:buFont typeface="Wingdings" panose="05000000000000000000" pitchFamily="2" charset="2"/>
              <a:buChar char="§"/>
            </a:pPr>
            <a:r>
              <a:rPr lang="en-US" dirty="0"/>
              <a:t>Downloading free GIS software – QGIS. Follow this link: </a:t>
            </a:r>
            <a:r>
              <a:rPr lang="en-US" dirty="0">
                <a:hlinkClick r:id="rId3"/>
              </a:rPr>
              <a:t>https://qgis.org/download/</a:t>
            </a:r>
            <a:r>
              <a:rPr lang="en-US" dirty="0"/>
              <a:t> </a:t>
            </a:r>
          </a:p>
          <a:p>
            <a:pPr marL="285750" indent="-285750">
              <a:buFont typeface="Wingdings" panose="05000000000000000000" pitchFamily="2" charset="2"/>
              <a:buChar char="§"/>
            </a:pPr>
            <a:r>
              <a:rPr lang="en-US" dirty="0"/>
              <a:t>Click Download – Latest version</a:t>
            </a:r>
          </a:p>
          <a:p>
            <a:pPr marL="285750" indent="-285750">
              <a:buFont typeface="Wingdings" panose="05000000000000000000" pitchFamily="2" charset="2"/>
              <a:buChar char="§"/>
            </a:pPr>
            <a:r>
              <a:rPr lang="en-US" dirty="0"/>
              <a:t>Once downloaded, open the file and install </a:t>
            </a:r>
          </a:p>
          <a:p>
            <a:pPr marL="285750" indent="-285750">
              <a:buFont typeface="Wingdings" panose="05000000000000000000" pitchFamily="2" charset="2"/>
              <a:buChar char="§"/>
            </a:pPr>
            <a:r>
              <a:rPr lang="en-US" dirty="0"/>
              <a:t>Run QGIS</a:t>
            </a:r>
          </a:p>
          <a:p>
            <a:pPr marL="285750" indent="-285750">
              <a:buFont typeface="Wingdings" panose="05000000000000000000" pitchFamily="2" charset="2"/>
              <a:buChar char="§"/>
            </a:pPr>
            <a:r>
              <a:rPr lang="en-US" dirty="0"/>
              <a:t>Download datasets from </a:t>
            </a:r>
            <a:r>
              <a:rPr lang="en-US" dirty="0" err="1"/>
              <a:t>moodle</a:t>
            </a:r>
            <a:r>
              <a:rPr lang="en-US" dirty="0"/>
              <a:t> (zip files)</a:t>
            </a:r>
          </a:p>
          <a:p>
            <a:pPr marL="285750" indent="-285750">
              <a:buFont typeface="Wingdings" panose="05000000000000000000" pitchFamily="2" charset="2"/>
              <a:buChar char="§"/>
            </a:pPr>
            <a:r>
              <a:rPr lang="en-US" dirty="0"/>
              <a:t>Decompress and load the *.</a:t>
            </a:r>
            <a:r>
              <a:rPr lang="en-US" dirty="0" err="1"/>
              <a:t>shp</a:t>
            </a:r>
            <a:r>
              <a:rPr lang="en-US" dirty="0"/>
              <a:t> files into QGIS</a:t>
            </a:r>
          </a:p>
          <a:p>
            <a:pPr marL="742950" lvl="1" indent="-285750">
              <a:buFont typeface="Wingdings" panose="05000000000000000000" pitchFamily="2" charset="2"/>
              <a:buChar char="§"/>
            </a:pPr>
            <a:r>
              <a:rPr lang="en-US" dirty="0"/>
              <a:t>Identify the type of geometry (point, line, polygon)</a:t>
            </a:r>
          </a:p>
          <a:p>
            <a:pPr marL="285750" indent="-285750">
              <a:buFont typeface="Wingdings" panose="05000000000000000000" pitchFamily="2" charset="2"/>
              <a:buChar char="§"/>
            </a:pPr>
            <a:r>
              <a:rPr lang="en-US" dirty="0"/>
              <a:t>Estimate the material quantities based on the information provided</a:t>
            </a:r>
          </a:p>
          <a:p>
            <a:pPr marL="125730" indent="0">
              <a:buNone/>
            </a:pPr>
            <a:endParaRPr lang="fr-CH" dirty="0"/>
          </a:p>
        </p:txBody>
      </p:sp>
      <p:sp>
        <p:nvSpPr>
          <p:cNvPr id="14" name="Google Shape;91;g28801105ebd_0_140">
            <a:extLst>
              <a:ext uri="{FF2B5EF4-FFF2-40B4-BE49-F238E27FC236}">
                <a16:creationId xmlns:a16="http://schemas.microsoft.com/office/drawing/2014/main" id="{9D67B529-319C-4CE7-8E61-F1B72CE296FF}"/>
              </a:ext>
            </a:extLst>
          </p:cNvPr>
          <p:cNvSpPr txBox="1"/>
          <p:nvPr/>
        </p:nvSpPr>
        <p:spPr>
          <a:xfrm>
            <a:off x="722800" y="333524"/>
            <a:ext cx="7720200" cy="5991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800" b="1" i="0" u="none" strike="noStrike" cap="none" dirty="0">
                <a:solidFill>
                  <a:srgbClr val="000000"/>
                </a:solidFill>
                <a:latin typeface="Libre Franklin" pitchFamily="2" charset="0"/>
                <a:ea typeface="Montserrat"/>
                <a:cs typeface="Montserrat"/>
                <a:sym typeface="Montserrat"/>
              </a:rPr>
              <a:t>Exercise: Spatial allocation of materials (Bottom-up Residential buildings)</a:t>
            </a:r>
            <a:endParaRPr sz="2800" b="1" i="0" u="none" strike="noStrike" cap="none" dirty="0">
              <a:solidFill>
                <a:srgbClr val="000000"/>
              </a:solidFill>
              <a:latin typeface="Libre Franklin" pitchFamily="2" charset="0"/>
              <a:ea typeface="Montserrat"/>
              <a:cs typeface="Montserrat"/>
              <a:sym typeface="Montserrat"/>
            </a:endParaRPr>
          </a:p>
        </p:txBody>
      </p:sp>
      <p:sp>
        <p:nvSpPr>
          <p:cNvPr id="2" name="TextBox 1">
            <a:extLst>
              <a:ext uri="{FF2B5EF4-FFF2-40B4-BE49-F238E27FC236}">
                <a16:creationId xmlns:a16="http://schemas.microsoft.com/office/drawing/2014/main" id="{544D4855-4890-8FFF-2641-C5FB5467A69A}"/>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Tree>
    <p:extLst>
      <p:ext uri="{BB962C8B-B14F-4D97-AF65-F5344CB8AC3E}">
        <p14:creationId xmlns:p14="http://schemas.microsoft.com/office/powerpoint/2010/main" val="67898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g14eabbdea3d_0_474"/>
          <p:cNvSpPr txBox="1">
            <a:spLocks noGrp="1"/>
          </p:cNvSpPr>
          <p:nvPr>
            <p:ph type="title"/>
          </p:nvPr>
        </p:nvSpPr>
        <p:spPr>
          <a:xfrm>
            <a:off x="887700" y="109250"/>
            <a:ext cx="7845900" cy="1072800"/>
          </a:xfrm>
          <a:prstGeom prst="rect">
            <a:avLst/>
          </a:prstGeom>
          <a:noFill/>
          <a:ln>
            <a:noFill/>
          </a:ln>
        </p:spPr>
        <p:txBody>
          <a:bodyPr spcFirstLastPara="1" wrap="square" lIns="180000" tIns="0" rIns="72000" bIns="46800" anchor="t" anchorCtr="0">
            <a:normAutofit/>
          </a:bodyPr>
          <a:lstStyle/>
          <a:p>
            <a:pPr marL="0" marR="0" lvl="0" indent="0" algn="l" rtl="0">
              <a:lnSpc>
                <a:spcPct val="100000"/>
              </a:lnSpc>
              <a:spcBef>
                <a:spcPts val="0"/>
              </a:spcBef>
              <a:spcAft>
                <a:spcPts val="0"/>
              </a:spcAft>
              <a:buClr>
                <a:srgbClr val="000000"/>
              </a:buClr>
              <a:buSzPts val="1800"/>
              <a:buFont typeface="Arial"/>
              <a:buNone/>
            </a:pPr>
            <a:r>
              <a:rPr lang="en-US" sz="2800" b="1" i="0" u="none" strike="noStrike" cap="none" dirty="0">
                <a:solidFill>
                  <a:srgbClr val="000000"/>
                </a:solidFill>
                <a:latin typeface="Libre Franklin" pitchFamily="2" charset="0"/>
                <a:ea typeface="Montserrat"/>
                <a:cs typeface="Montserrat"/>
                <a:sym typeface="Montserrat"/>
              </a:rPr>
              <a:t>Exercise: Spatial allocation of materials (Bottom-up)</a:t>
            </a:r>
          </a:p>
        </p:txBody>
      </p:sp>
      <p:sp>
        <p:nvSpPr>
          <p:cNvPr id="934" name="Google Shape;934;g14eabbdea3d_0_47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5</a:t>
            </a:fld>
            <a:endParaRPr/>
          </a:p>
        </p:txBody>
      </p:sp>
      <p:sp>
        <p:nvSpPr>
          <p:cNvPr id="935" name="Google Shape;935;g14eabbdea3d_0_47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TextBox 11">
            <a:extLst>
              <a:ext uri="{FF2B5EF4-FFF2-40B4-BE49-F238E27FC236}">
                <a16:creationId xmlns:a16="http://schemas.microsoft.com/office/drawing/2014/main" id="{9D2BF35E-C254-4567-ADAD-0F1584C99D32}"/>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pic>
        <p:nvPicPr>
          <p:cNvPr id="3" name="Picture 2">
            <a:extLst>
              <a:ext uri="{FF2B5EF4-FFF2-40B4-BE49-F238E27FC236}">
                <a16:creationId xmlns:a16="http://schemas.microsoft.com/office/drawing/2014/main" id="{EBC8EDEE-D4D1-4941-A524-9C3DD95B133D}"/>
              </a:ext>
            </a:extLst>
          </p:cNvPr>
          <p:cNvPicPr>
            <a:picLocks noChangeAspect="1"/>
          </p:cNvPicPr>
          <p:nvPr/>
        </p:nvPicPr>
        <p:blipFill rotWithShape="1">
          <a:blip r:embed="rId3"/>
          <a:srcRect r="-436"/>
          <a:stretch/>
        </p:blipFill>
        <p:spPr>
          <a:xfrm>
            <a:off x="1298666" y="987286"/>
            <a:ext cx="7134134" cy="2981137"/>
          </a:xfrm>
          <a:prstGeom prst="rect">
            <a:avLst/>
          </a:prstGeom>
        </p:spPr>
      </p:pic>
      <p:sp>
        <p:nvSpPr>
          <p:cNvPr id="22" name="Text Placeholder 2">
            <a:extLst>
              <a:ext uri="{FF2B5EF4-FFF2-40B4-BE49-F238E27FC236}">
                <a16:creationId xmlns:a16="http://schemas.microsoft.com/office/drawing/2014/main" id="{767265A4-2330-4007-B452-4621B695FA17}"/>
              </a:ext>
            </a:extLst>
          </p:cNvPr>
          <p:cNvSpPr>
            <a:spLocks noGrp="1"/>
          </p:cNvSpPr>
          <p:nvPr>
            <p:ph type="body" idx="1"/>
          </p:nvPr>
        </p:nvSpPr>
        <p:spPr>
          <a:xfrm>
            <a:off x="1232452" y="4019024"/>
            <a:ext cx="7940461" cy="1124475"/>
          </a:xfrm>
        </p:spPr>
        <p:txBody>
          <a:bodyPr>
            <a:normAutofit lnSpcReduction="10000"/>
          </a:bodyPr>
          <a:lstStyle/>
          <a:p>
            <a:pPr marL="285750" indent="-285750">
              <a:buFont typeface="Wingdings" panose="05000000000000000000" pitchFamily="2" charset="2"/>
              <a:buChar char="§"/>
            </a:pPr>
            <a:r>
              <a:rPr lang="en-US" dirty="0"/>
              <a:t>Download datasets from </a:t>
            </a:r>
            <a:r>
              <a:rPr lang="en-US" dirty="0" err="1"/>
              <a:t>moodle</a:t>
            </a:r>
            <a:r>
              <a:rPr lang="en-US" dirty="0"/>
              <a:t> (zip files)</a:t>
            </a:r>
          </a:p>
          <a:p>
            <a:pPr marL="285750" indent="-285750">
              <a:buFont typeface="Wingdings" panose="05000000000000000000" pitchFamily="2" charset="2"/>
              <a:buChar char="§"/>
            </a:pPr>
            <a:r>
              <a:rPr lang="en-US" dirty="0"/>
              <a:t>Decompress and load the “</a:t>
            </a:r>
            <a:r>
              <a:rPr lang="pt-BR" dirty="0"/>
              <a:t>Grenada_***</a:t>
            </a:r>
            <a:r>
              <a:rPr lang="en-US" dirty="0"/>
              <a:t>.</a:t>
            </a:r>
            <a:r>
              <a:rPr lang="en-US" dirty="0" err="1"/>
              <a:t>shp</a:t>
            </a:r>
            <a:r>
              <a:rPr lang="en-US" dirty="0"/>
              <a:t>” files into QGIS</a:t>
            </a:r>
          </a:p>
          <a:p>
            <a:pPr marL="285750" indent="-285750">
              <a:buFont typeface="Wingdings" panose="05000000000000000000" pitchFamily="2" charset="2"/>
              <a:buChar char="§"/>
            </a:pPr>
            <a:r>
              <a:rPr lang="en-US" dirty="0"/>
              <a:t>Identify the type of geometry (point, line, polygon)</a:t>
            </a:r>
            <a:endParaRPr lang="fr-C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3" name="Google Shape;943;g14eabbdea3d_0_486"/>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US" sz="700" b="1" i="0" u="none" strike="noStrike" kern="0" cap="none" spc="0" normalizeH="0" baseline="0" noProof="0">
                <a:ln>
                  <a:noFill/>
                </a:ln>
                <a:solidFill>
                  <a:srgbClr val="413C3A"/>
                </a:solidFill>
                <a:effectLst/>
                <a:uLnTx/>
                <a:uFillTx/>
                <a:latin typeface="Libre Franklin"/>
                <a:sym typeface="Libre Franklin"/>
              </a:rPr>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t>6</a:t>
            </a:fld>
            <a:endParaRPr kumimoji="0" sz="700" b="1" i="0" u="none" strike="noStrike" kern="0" cap="none" spc="0" normalizeH="0" baseline="0" noProof="0">
              <a:ln>
                <a:noFill/>
              </a:ln>
              <a:solidFill>
                <a:srgbClr val="413C3A"/>
              </a:solidFill>
              <a:effectLst/>
              <a:uLnTx/>
              <a:uFillTx/>
              <a:latin typeface="Libre Franklin"/>
              <a:sym typeface="Libre Franklin"/>
            </a:endParaRPr>
          </a:p>
        </p:txBody>
      </p:sp>
      <p:sp>
        <p:nvSpPr>
          <p:cNvPr id="944" name="Google Shape;944;g14eabbdea3d_0_486"/>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91;g28801105ebd_0_140">
            <a:extLst>
              <a:ext uri="{FF2B5EF4-FFF2-40B4-BE49-F238E27FC236}">
                <a16:creationId xmlns:a16="http://schemas.microsoft.com/office/drawing/2014/main" id="{9D67B529-319C-4CE7-8E61-F1B72CE296FF}"/>
              </a:ext>
            </a:extLst>
          </p:cNvPr>
          <p:cNvSpPr txBox="1"/>
          <p:nvPr/>
        </p:nvSpPr>
        <p:spPr>
          <a:xfrm>
            <a:off x="722800" y="333524"/>
            <a:ext cx="7720200" cy="5991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800" b="1" i="0" u="none" strike="noStrike" cap="none" dirty="0">
                <a:solidFill>
                  <a:srgbClr val="000000"/>
                </a:solidFill>
                <a:latin typeface="Libre Franklin" pitchFamily="2" charset="0"/>
                <a:ea typeface="Montserrat"/>
                <a:cs typeface="Montserrat"/>
                <a:sym typeface="Montserrat"/>
              </a:rPr>
              <a:t>Exercise: Spatial allocation of materials (Bottom-up Residential buildings)</a:t>
            </a:r>
            <a:endParaRPr sz="2800" b="1" i="0" u="none" strike="noStrike" cap="none" dirty="0">
              <a:solidFill>
                <a:srgbClr val="000000"/>
              </a:solidFill>
              <a:latin typeface="Libre Franklin" pitchFamily="2" charset="0"/>
              <a:ea typeface="Montserrat"/>
              <a:cs typeface="Montserrat"/>
              <a:sym typeface="Montserrat"/>
            </a:endParaRPr>
          </a:p>
        </p:txBody>
      </p:sp>
      <p:sp>
        <p:nvSpPr>
          <p:cNvPr id="3" name="Text Placeholder 2">
            <a:extLst>
              <a:ext uri="{FF2B5EF4-FFF2-40B4-BE49-F238E27FC236}">
                <a16:creationId xmlns:a16="http://schemas.microsoft.com/office/drawing/2014/main" id="{929835EF-F0FF-4EBA-92A0-9FBA51A8EEA7}"/>
              </a:ext>
            </a:extLst>
          </p:cNvPr>
          <p:cNvSpPr>
            <a:spLocks noGrp="1"/>
          </p:cNvSpPr>
          <p:nvPr>
            <p:ph type="body" idx="1"/>
          </p:nvPr>
        </p:nvSpPr>
        <p:spPr/>
        <p:txBody>
          <a:bodyPr/>
          <a:lstStyle/>
          <a:p>
            <a:endParaRPr lang="fr-CH"/>
          </a:p>
        </p:txBody>
      </p:sp>
      <p:pic>
        <p:nvPicPr>
          <p:cNvPr id="5" name="Picture 4">
            <a:extLst>
              <a:ext uri="{FF2B5EF4-FFF2-40B4-BE49-F238E27FC236}">
                <a16:creationId xmlns:a16="http://schemas.microsoft.com/office/drawing/2014/main" id="{6C995F20-3B19-4E8C-B975-A7AAA9636318}"/>
              </a:ext>
            </a:extLst>
          </p:cNvPr>
          <p:cNvPicPr>
            <a:picLocks noChangeAspect="1"/>
          </p:cNvPicPr>
          <p:nvPr/>
        </p:nvPicPr>
        <p:blipFill>
          <a:blip r:embed="rId3"/>
          <a:stretch>
            <a:fillRect/>
          </a:stretch>
        </p:blipFill>
        <p:spPr>
          <a:xfrm>
            <a:off x="45318" y="1502655"/>
            <a:ext cx="6248721" cy="3591110"/>
          </a:xfrm>
          <a:prstGeom prst="rect">
            <a:avLst/>
          </a:prstGeom>
        </p:spPr>
      </p:pic>
      <p:sp>
        <p:nvSpPr>
          <p:cNvPr id="6" name="TextBox 5">
            <a:extLst>
              <a:ext uri="{FF2B5EF4-FFF2-40B4-BE49-F238E27FC236}">
                <a16:creationId xmlns:a16="http://schemas.microsoft.com/office/drawing/2014/main" id="{250D8CA1-CB51-4504-9ABE-0F879AFF1F7D}"/>
              </a:ext>
            </a:extLst>
          </p:cNvPr>
          <p:cNvSpPr txBox="1"/>
          <p:nvPr/>
        </p:nvSpPr>
        <p:spPr>
          <a:xfrm>
            <a:off x="4994864" y="4282862"/>
            <a:ext cx="3260035" cy="400110"/>
          </a:xfrm>
          <a:prstGeom prst="rect">
            <a:avLst/>
          </a:prstGeom>
          <a:noFill/>
        </p:spPr>
        <p:txBody>
          <a:bodyPr wrap="square" rtlCol="0">
            <a:spAutoFit/>
          </a:bodyPr>
          <a:lstStyle/>
          <a:p>
            <a:r>
              <a:rPr lang="es-MX" sz="2000" b="1" dirty="0"/>
              <a:t>TOTAL = 1,427 Kg/m2</a:t>
            </a:r>
            <a:endParaRPr lang="fr-CH" sz="2000" b="1" dirty="0"/>
          </a:p>
        </p:txBody>
      </p:sp>
      <p:sp>
        <p:nvSpPr>
          <p:cNvPr id="2" name="TextBox 1">
            <a:extLst>
              <a:ext uri="{FF2B5EF4-FFF2-40B4-BE49-F238E27FC236}">
                <a16:creationId xmlns:a16="http://schemas.microsoft.com/office/drawing/2014/main" id="{5469ADC0-5DB4-2EE9-7CBD-EC13775EDC25}"/>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Tree>
    <p:extLst>
      <p:ext uri="{BB962C8B-B14F-4D97-AF65-F5344CB8AC3E}">
        <p14:creationId xmlns:p14="http://schemas.microsoft.com/office/powerpoint/2010/main" val="196297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4" name="Google Shape;934;g14eabbdea3d_0_47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7</a:t>
            </a:fld>
            <a:endParaRPr/>
          </a:p>
        </p:txBody>
      </p:sp>
      <p:sp>
        <p:nvSpPr>
          <p:cNvPr id="935" name="Google Shape;935;g14eabbdea3d_0_47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Text Placeholder 2">
            <a:extLst>
              <a:ext uri="{FF2B5EF4-FFF2-40B4-BE49-F238E27FC236}">
                <a16:creationId xmlns:a16="http://schemas.microsoft.com/office/drawing/2014/main" id="{19FD0BAA-B6E1-446C-9162-C1EC17B67CA6}"/>
              </a:ext>
            </a:extLst>
          </p:cNvPr>
          <p:cNvSpPr>
            <a:spLocks noGrp="1"/>
          </p:cNvSpPr>
          <p:nvPr>
            <p:ph type="body" idx="1"/>
          </p:nvPr>
        </p:nvSpPr>
        <p:spPr>
          <a:xfrm>
            <a:off x="1039090" y="400200"/>
            <a:ext cx="8104909" cy="4743300"/>
          </a:xfrm>
        </p:spPr>
        <p:txBody>
          <a:bodyPr>
            <a:normAutofit/>
          </a:bodyPr>
          <a:lstStyle/>
          <a:p>
            <a:pPr marL="285750" indent="-285750">
              <a:buFont typeface="Wingdings" panose="05000000000000000000" pitchFamily="2" charset="2"/>
              <a:buChar char="§"/>
            </a:pPr>
            <a:r>
              <a:rPr lang="en-US" dirty="0"/>
              <a:t>Layer – Add Layer – Add Vector Layer</a:t>
            </a:r>
          </a:p>
          <a:p>
            <a:pPr marL="125730" indent="0">
              <a:buNone/>
            </a:pPr>
            <a:endParaRPr lang="fr-CH" dirty="0"/>
          </a:p>
        </p:txBody>
      </p:sp>
      <p:pic>
        <p:nvPicPr>
          <p:cNvPr id="8" name="Picture 7">
            <a:extLst>
              <a:ext uri="{FF2B5EF4-FFF2-40B4-BE49-F238E27FC236}">
                <a16:creationId xmlns:a16="http://schemas.microsoft.com/office/drawing/2014/main" id="{9098A685-2BCA-4BD0-82E2-F003D51030EF}"/>
              </a:ext>
            </a:extLst>
          </p:cNvPr>
          <p:cNvPicPr>
            <a:picLocks noChangeAspect="1"/>
          </p:cNvPicPr>
          <p:nvPr/>
        </p:nvPicPr>
        <p:blipFill>
          <a:blip r:embed="rId3"/>
          <a:stretch>
            <a:fillRect/>
          </a:stretch>
        </p:blipFill>
        <p:spPr>
          <a:xfrm>
            <a:off x="1314667" y="867329"/>
            <a:ext cx="6052110" cy="4229185"/>
          </a:xfrm>
          <a:prstGeom prst="rect">
            <a:avLst/>
          </a:prstGeom>
        </p:spPr>
      </p:pic>
      <p:sp>
        <p:nvSpPr>
          <p:cNvPr id="2" name="TextBox 1">
            <a:extLst>
              <a:ext uri="{FF2B5EF4-FFF2-40B4-BE49-F238E27FC236}">
                <a16:creationId xmlns:a16="http://schemas.microsoft.com/office/drawing/2014/main" id="{0D252FD0-1FAD-282C-58F8-3D22542A804E}"/>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Tree>
    <p:extLst>
      <p:ext uri="{BB962C8B-B14F-4D97-AF65-F5344CB8AC3E}">
        <p14:creationId xmlns:p14="http://schemas.microsoft.com/office/powerpoint/2010/main" val="52703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2" name="TextBox 1">
            <a:extLst>
              <a:ext uri="{FF2B5EF4-FFF2-40B4-BE49-F238E27FC236}">
                <a16:creationId xmlns:a16="http://schemas.microsoft.com/office/drawing/2014/main" id="{C84B359E-7346-5214-10DA-F4525994E10E}"/>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
        <p:nvSpPr>
          <p:cNvPr id="934" name="Google Shape;934;g14eabbdea3d_0_47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8</a:t>
            </a:fld>
            <a:endParaRPr/>
          </a:p>
        </p:txBody>
      </p:sp>
      <p:sp>
        <p:nvSpPr>
          <p:cNvPr id="935" name="Google Shape;935;g14eabbdea3d_0_47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374650" marR="0" lvl="0" indent="-1460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FD54368D-2FCE-4536-BCE4-D8B2E4B45CE0}"/>
              </a:ext>
            </a:extLst>
          </p:cNvPr>
          <p:cNvSpPr>
            <a:spLocks noGrp="1"/>
          </p:cNvSpPr>
          <p:nvPr>
            <p:ph type="body" idx="1"/>
          </p:nvPr>
        </p:nvSpPr>
        <p:spPr/>
        <p:txBody>
          <a:bodyPr/>
          <a:lstStyle/>
          <a:p>
            <a:endParaRPr lang="fr-CH"/>
          </a:p>
        </p:txBody>
      </p:sp>
      <p:pic>
        <p:nvPicPr>
          <p:cNvPr id="5" name="Picture 4">
            <a:extLst>
              <a:ext uri="{FF2B5EF4-FFF2-40B4-BE49-F238E27FC236}">
                <a16:creationId xmlns:a16="http://schemas.microsoft.com/office/drawing/2014/main" id="{1178D4EE-D878-4A39-BD46-314B675F1E0D}"/>
              </a:ext>
            </a:extLst>
          </p:cNvPr>
          <p:cNvPicPr>
            <a:picLocks noChangeAspect="1"/>
          </p:cNvPicPr>
          <p:nvPr/>
        </p:nvPicPr>
        <p:blipFill>
          <a:blip r:embed="rId3"/>
          <a:stretch>
            <a:fillRect/>
          </a:stretch>
        </p:blipFill>
        <p:spPr>
          <a:xfrm>
            <a:off x="0" y="162641"/>
            <a:ext cx="4152115" cy="454308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3B63E65-5D75-4A91-A40A-BDF32604AEA0}"/>
              </a:ext>
            </a:extLst>
          </p:cNvPr>
          <p:cNvPicPr>
            <a:picLocks noChangeAspect="1"/>
          </p:cNvPicPr>
          <p:nvPr/>
        </p:nvPicPr>
        <p:blipFill>
          <a:blip r:embed="rId4"/>
          <a:stretch>
            <a:fillRect/>
          </a:stretch>
        </p:blipFill>
        <p:spPr>
          <a:xfrm>
            <a:off x="4834282" y="0"/>
            <a:ext cx="4309656" cy="5143500"/>
          </a:xfrm>
          <a:prstGeom prst="rect">
            <a:avLst/>
          </a:prstGeom>
        </p:spPr>
      </p:pic>
      <p:cxnSp>
        <p:nvCxnSpPr>
          <p:cNvPr id="10" name="Straight Connector 9">
            <a:extLst>
              <a:ext uri="{FF2B5EF4-FFF2-40B4-BE49-F238E27FC236}">
                <a16:creationId xmlns:a16="http://schemas.microsoft.com/office/drawing/2014/main" id="{EDE61949-9048-4DAC-AB15-21E4F73345C2}"/>
              </a:ext>
            </a:extLst>
          </p:cNvPr>
          <p:cNvCxnSpPr>
            <a:cxnSpLocks/>
          </p:cNvCxnSpPr>
          <p:nvPr/>
        </p:nvCxnSpPr>
        <p:spPr>
          <a:xfrm flipV="1">
            <a:off x="4152115" y="2179380"/>
            <a:ext cx="3853403" cy="25263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2296AD-A44D-422F-BD7F-F7804C22753F}"/>
              </a:ext>
            </a:extLst>
          </p:cNvPr>
          <p:cNvCxnSpPr>
            <a:cxnSpLocks/>
          </p:cNvCxnSpPr>
          <p:nvPr/>
        </p:nvCxnSpPr>
        <p:spPr>
          <a:xfrm>
            <a:off x="4178049" y="162640"/>
            <a:ext cx="3827469" cy="15789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3E1A95F-8A37-48D6-9E9A-33A6B108FEAB}"/>
              </a:ext>
            </a:extLst>
          </p:cNvPr>
          <p:cNvSpPr/>
          <p:nvPr/>
        </p:nvSpPr>
        <p:spPr>
          <a:xfrm>
            <a:off x="8005518" y="1741607"/>
            <a:ext cx="393951" cy="437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5605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6" name="TextBox 5">
            <a:extLst>
              <a:ext uri="{FF2B5EF4-FFF2-40B4-BE49-F238E27FC236}">
                <a16:creationId xmlns:a16="http://schemas.microsoft.com/office/drawing/2014/main" id="{FD9FD3B8-ADBB-56CA-EBF6-3E843A84BDA2}"/>
              </a:ext>
            </a:extLst>
          </p:cNvPr>
          <p:cNvSpPr txBox="1"/>
          <p:nvPr/>
        </p:nvSpPr>
        <p:spPr>
          <a:xfrm rot="16200000">
            <a:off x="7863036" y="1212793"/>
            <a:ext cx="2047500" cy="200055"/>
          </a:xfrm>
          <a:prstGeom prst="rect">
            <a:avLst/>
          </a:prstGeom>
          <a:noFill/>
        </p:spPr>
        <p:txBody>
          <a:bodyPr wrap="square" rtlCol="0">
            <a:spAutoFit/>
          </a:bodyPr>
          <a:lstStyle/>
          <a:p>
            <a:pPr algn="r"/>
            <a:r>
              <a:rPr lang="es-MX" sz="700" dirty="0">
                <a:latin typeface="Arial Narrow" panose="020B0606020202030204" pitchFamily="34" charset="0"/>
              </a:rPr>
              <a:t>Félix Martin del Campo, Campfens, Léchot</a:t>
            </a:r>
            <a:endParaRPr lang="fr-CH" sz="700" dirty="0">
              <a:latin typeface="Arial Narrow" panose="020B0606020202030204" pitchFamily="34" charset="0"/>
            </a:endParaRPr>
          </a:p>
        </p:txBody>
      </p:sp>
      <p:sp>
        <p:nvSpPr>
          <p:cNvPr id="934" name="Google Shape;934;g14eabbdea3d_0_474"/>
          <p:cNvSpPr txBox="1">
            <a:spLocks noGrp="1"/>
          </p:cNvSpPr>
          <p:nvPr>
            <p:ph type="sldNum" idx="12"/>
          </p:nvPr>
        </p:nvSpPr>
        <p:spPr>
          <a:xfrm>
            <a:off x="8631238" y="195263"/>
            <a:ext cx="512700" cy="163500"/>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9</a:t>
            </a:fld>
            <a:endParaRPr/>
          </a:p>
        </p:txBody>
      </p:sp>
      <p:sp>
        <p:nvSpPr>
          <p:cNvPr id="935" name="Google Shape;935;g14eabbdea3d_0_474"/>
          <p:cNvSpPr txBox="1"/>
          <p:nvPr/>
        </p:nvSpPr>
        <p:spPr>
          <a:xfrm>
            <a:off x="0" y="-10843"/>
            <a:ext cx="3000000" cy="400200"/>
          </a:xfrm>
          <a:prstGeom prst="rect">
            <a:avLst/>
          </a:prstGeom>
          <a:noFill/>
          <a:ln>
            <a:noFill/>
          </a:ln>
        </p:spPr>
        <p:txBody>
          <a:bodyPr spcFirstLastPara="1" wrap="square" lIns="91425" tIns="91425" rIns="91425" bIns="91425" anchor="t" anchorCtr="0">
            <a:spAutoFit/>
          </a:bodyPr>
          <a:lstStyle/>
          <a:p>
            <a:pPr marL="374650" marR="0" lvl="0" indent="-1460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FD54368D-2FCE-4536-BCE4-D8B2E4B45CE0}"/>
              </a:ext>
            </a:extLst>
          </p:cNvPr>
          <p:cNvSpPr>
            <a:spLocks noGrp="1"/>
          </p:cNvSpPr>
          <p:nvPr>
            <p:ph type="body" idx="1"/>
          </p:nvPr>
        </p:nvSpPr>
        <p:spPr/>
        <p:txBody>
          <a:bodyPr/>
          <a:lstStyle/>
          <a:p>
            <a:endParaRPr lang="fr-CH"/>
          </a:p>
        </p:txBody>
      </p:sp>
      <p:pic>
        <p:nvPicPr>
          <p:cNvPr id="4" name="Picture 3">
            <a:extLst>
              <a:ext uri="{FF2B5EF4-FFF2-40B4-BE49-F238E27FC236}">
                <a16:creationId xmlns:a16="http://schemas.microsoft.com/office/drawing/2014/main" id="{5E84440D-AACB-4F83-BCEC-39D57C5A9BE0}"/>
              </a:ext>
            </a:extLst>
          </p:cNvPr>
          <p:cNvPicPr>
            <a:picLocks noChangeAspect="1"/>
          </p:cNvPicPr>
          <p:nvPr/>
        </p:nvPicPr>
        <p:blipFill>
          <a:blip r:embed="rId3"/>
          <a:stretch>
            <a:fillRect/>
          </a:stretch>
        </p:blipFill>
        <p:spPr>
          <a:xfrm>
            <a:off x="712421" y="557533"/>
            <a:ext cx="7917213" cy="4028433"/>
          </a:xfrm>
          <a:prstGeom prst="rect">
            <a:avLst/>
          </a:prstGeom>
        </p:spPr>
      </p:pic>
      <p:sp>
        <p:nvSpPr>
          <p:cNvPr id="2" name="TextBox 1">
            <a:extLst>
              <a:ext uri="{FF2B5EF4-FFF2-40B4-BE49-F238E27FC236}">
                <a16:creationId xmlns:a16="http://schemas.microsoft.com/office/drawing/2014/main" id="{38AACF76-E554-4CF0-BBF4-86B48E10C7BF}"/>
              </a:ext>
            </a:extLst>
          </p:cNvPr>
          <p:cNvSpPr txBox="1"/>
          <p:nvPr/>
        </p:nvSpPr>
        <p:spPr>
          <a:xfrm>
            <a:off x="0" y="2374549"/>
            <a:ext cx="1583545" cy="1015663"/>
          </a:xfrm>
          <a:prstGeom prst="rect">
            <a:avLst/>
          </a:prstGeom>
          <a:solidFill>
            <a:schemeClr val="accent2">
              <a:lumMod val="60000"/>
              <a:lumOff val="40000"/>
            </a:schemeClr>
          </a:solidFill>
          <a:ln w="57150">
            <a:solidFill>
              <a:srgbClr val="FF0000"/>
            </a:solidFill>
          </a:ln>
        </p:spPr>
        <p:txBody>
          <a:bodyPr wrap="square" rtlCol="0">
            <a:spAutoFit/>
          </a:bodyPr>
          <a:lstStyle/>
          <a:p>
            <a:r>
              <a:rPr lang="es-MX" sz="2000" dirty="0" err="1"/>
              <a:t>Apartments</a:t>
            </a:r>
            <a:endParaRPr lang="es-MX" sz="2000" dirty="0"/>
          </a:p>
          <a:p>
            <a:r>
              <a:rPr lang="es-MX" sz="2000" dirty="0"/>
              <a:t>House</a:t>
            </a:r>
          </a:p>
          <a:p>
            <a:r>
              <a:rPr lang="es-MX" sz="2000" dirty="0" err="1"/>
              <a:t>Residential</a:t>
            </a:r>
            <a:endParaRPr lang="fr-CH" sz="2000" dirty="0"/>
          </a:p>
        </p:txBody>
      </p:sp>
      <p:sp>
        <p:nvSpPr>
          <p:cNvPr id="5" name="Right Brace 4">
            <a:extLst>
              <a:ext uri="{FF2B5EF4-FFF2-40B4-BE49-F238E27FC236}">
                <a16:creationId xmlns:a16="http://schemas.microsoft.com/office/drawing/2014/main" id="{0DBF5605-751C-432E-A29F-CBF068953E91}"/>
              </a:ext>
            </a:extLst>
          </p:cNvPr>
          <p:cNvSpPr/>
          <p:nvPr/>
        </p:nvSpPr>
        <p:spPr>
          <a:xfrm flipH="1">
            <a:off x="1637245" y="983069"/>
            <a:ext cx="415637" cy="3563630"/>
          </a:xfrm>
          <a:prstGeom prst="rightBrace">
            <a:avLst>
              <a:gd name="adj1" fmla="val 8333"/>
              <a:gd name="adj2" fmla="val 5263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pic>
        <p:nvPicPr>
          <p:cNvPr id="7" name="Picture 6">
            <a:extLst>
              <a:ext uri="{FF2B5EF4-FFF2-40B4-BE49-F238E27FC236}">
                <a16:creationId xmlns:a16="http://schemas.microsoft.com/office/drawing/2014/main" id="{7EB3D3F7-31C1-4F3A-9432-84B76778FED3}"/>
              </a:ext>
            </a:extLst>
          </p:cNvPr>
          <p:cNvPicPr>
            <a:picLocks noChangeAspect="1"/>
          </p:cNvPicPr>
          <p:nvPr/>
        </p:nvPicPr>
        <p:blipFill>
          <a:blip r:embed="rId4"/>
          <a:stretch>
            <a:fillRect/>
          </a:stretch>
        </p:blipFill>
        <p:spPr>
          <a:xfrm>
            <a:off x="3401107" y="1100565"/>
            <a:ext cx="5626096" cy="3563630"/>
          </a:xfrm>
          <a:prstGeom prst="rect">
            <a:avLst/>
          </a:prstGeom>
        </p:spPr>
      </p:pic>
      <p:sp>
        <p:nvSpPr>
          <p:cNvPr id="8" name="Text Placeholder 2">
            <a:extLst>
              <a:ext uri="{FF2B5EF4-FFF2-40B4-BE49-F238E27FC236}">
                <a16:creationId xmlns:a16="http://schemas.microsoft.com/office/drawing/2014/main" id="{F5A4E55A-0A98-5855-A0D4-074ECF4546DC}"/>
              </a:ext>
            </a:extLst>
          </p:cNvPr>
          <p:cNvSpPr txBox="1">
            <a:spLocks/>
          </p:cNvSpPr>
          <p:nvPr/>
        </p:nvSpPr>
        <p:spPr>
          <a:xfrm>
            <a:off x="1039090" y="-10843"/>
            <a:ext cx="8104909" cy="5154343"/>
          </a:xfrm>
          <a:prstGeom prst="rect">
            <a:avLst/>
          </a:prstGeom>
          <a:noFill/>
          <a:ln>
            <a:noFill/>
          </a:ln>
        </p:spPr>
        <p:txBody>
          <a:bodyPr spcFirstLastPara="1" wrap="square" lIns="180000" tIns="45700" rIns="91425" bIns="45700" anchor="t" anchorCtr="0">
            <a:normAutofit/>
          </a:bodyPr>
          <a:lstStyle>
            <a:defPPr marR="0" lvl="0" algn="l" rtl="0">
              <a:lnSpc>
                <a:spcPct val="100000"/>
              </a:lnSpc>
              <a:spcBef>
                <a:spcPts val="0"/>
              </a:spcBef>
              <a:spcAft>
                <a:spcPts val="0"/>
              </a:spcAft>
            </a:defPPr>
            <a:lvl1pPr marL="457200" marR="0" lvl="0" indent="-331470" algn="l" rtl="0">
              <a:lnSpc>
                <a:spcPct val="90000"/>
              </a:lnSpc>
              <a:spcBef>
                <a:spcPts val="750"/>
              </a:spcBef>
              <a:spcAft>
                <a:spcPts val="0"/>
              </a:spcAft>
              <a:buClr>
                <a:schemeClr val="accent1"/>
              </a:buClr>
              <a:buSzPts val="1620"/>
              <a:buFont typeface="Noto Sans"/>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accent1"/>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31469" algn="l" rtl="0">
              <a:lnSpc>
                <a:spcPct val="90000"/>
              </a:lnSpc>
              <a:spcBef>
                <a:spcPts val="375"/>
              </a:spcBef>
              <a:spcAft>
                <a:spcPts val="0"/>
              </a:spcAft>
              <a:buClr>
                <a:schemeClr val="dk1"/>
              </a:buClr>
              <a:buSzPts val="162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285750" indent="-285750">
              <a:buFont typeface="Wingdings" panose="05000000000000000000" pitchFamily="2" charset="2"/>
              <a:buChar char="§"/>
            </a:pPr>
            <a:r>
              <a:rPr lang="en-US" dirty="0"/>
              <a:t>Select features using an expression</a:t>
            </a:r>
          </a:p>
          <a:p>
            <a:pPr marL="125730" indent="0">
              <a:buFont typeface="Noto Sans"/>
              <a:buNone/>
            </a:pPr>
            <a:endParaRPr lang="fr-CH" dirty="0"/>
          </a:p>
        </p:txBody>
      </p:sp>
      <p:sp>
        <p:nvSpPr>
          <p:cNvPr id="9" name="Oval 8">
            <a:extLst>
              <a:ext uri="{FF2B5EF4-FFF2-40B4-BE49-F238E27FC236}">
                <a16:creationId xmlns:a16="http://schemas.microsoft.com/office/drawing/2014/main" id="{9D84E0C0-4E0A-D58F-8A1E-3AF91952F5C2}"/>
              </a:ext>
            </a:extLst>
          </p:cNvPr>
          <p:cNvSpPr/>
          <p:nvPr/>
        </p:nvSpPr>
        <p:spPr>
          <a:xfrm>
            <a:off x="2677415" y="518773"/>
            <a:ext cx="329163" cy="3101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6922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689</Words>
  <Application>Microsoft Office PowerPoint</Application>
  <PresentationFormat>On-screen Show (16:9)</PresentationFormat>
  <Paragraphs>77</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Arial Narrow</vt:lpstr>
      <vt:lpstr>Calibri</vt:lpstr>
      <vt:lpstr>Courier New</vt:lpstr>
      <vt:lpstr>Helvetica Neue</vt:lpstr>
      <vt:lpstr>Impact</vt:lpstr>
      <vt:lpstr>Libre Franklin</vt:lpstr>
      <vt:lpstr>Noto Sans</vt:lpstr>
      <vt:lpstr>Wingdings</vt:lpstr>
      <vt:lpstr>Simple Light</vt:lpstr>
      <vt:lpstr>Thème Office</vt:lpstr>
      <vt:lpstr>ENV 501 / GR A3 30  Exercise session 9 (interactive): Spatial allocation of materials</vt:lpstr>
      <vt:lpstr>PowerPoint Presentation</vt:lpstr>
      <vt:lpstr>PowerPoint Presentation</vt:lpstr>
      <vt:lpstr>PowerPoint Presentation</vt:lpstr>
      <vt:lpstr>Exercise: Spatial allocation of materials (Bottom-up)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 501 / GR A3 30  Exercise session 4 (interactive): EW-MFA and links to socio-metabolic risks </dc:title>
  <cp:lastModifiedBy>Francisco Xavier Felix Martin Del Campo</cp:lastModifiedBy>
  <cp:revision>41</cp:revision>
  <dcterms:modified xsi:type="dcterms:W3CDTF">2025-11-12T15:39:58Z</dcterms:modified>
</cp:coreProperties>
</file>